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  <p:sldMasterId id="2147483691" r:id="rId2"/>
  </p:sldMasterIdLst>
  <p:sldIdLst>
    <p:sldId id="268" r:id="rId3"/>
    <p:sldId id="350" r:id="rId4"/>
    <p:sldId id="262" r:id="rId5"/>
    <p:sldId id="260" r:id="rId6"/>
    <p:sldId id="345" r:id="rId7"/>
    <p:sldId id="343" r:id="rId8"/>
    <p:sldId id="351" r:id="rId9"/>
    <p:sldId id="344" r:id="rId10"/>
    <p:sldId id="348" r:id="rId11"/>
    <p:sldId id="342" r:id="rId12"/>
  </p:sldIdLst>
  <p:sldSz cx="12192000" cy="6858000"/>
  <p:notesSz cx="7104063" cy="10234613"/>
  <p:defaultTextStyle>
    <a:defPPr>
      <a:defRPr lang="de-CH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7" d="100"/>
          <a:sy n="87" d="100"/>
        </p:scale>
        <p:origin x="102" y="6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presProps" Target="pres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microsoft.com/office/2016/11/relationships/changesInfo" Target="changesInfos/changesInfo1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theme" Target="theme/theme1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ORNMEIER Klaus" userId="de79738a-cdef-431f-bc21-6600e5016c2a" providerId="ADAL" clId="{9F324637-0A9D-42F4-A330-E245094AF635}"/>
    <pc:docChg chg="undo redo custSel addSld delSld modSld sldOrd modMainMaster">
      <pc:chgData name="KORNMEIER Klaus" userId="de79738a-cdef-431f-bc21-6600e5016c2a" providerId="ADAL" clId="{9F324637-0A9D-42F4-A330-E245094AF635}" dt="2018-09-27T14:04:54.038" v="5872"/>
      <pc:docMkLst>
        <pc:docMk/>
      </pc:docMkLst>
      <pc:sldChg chg="addSp delSp modSp del ord modTransition delAnim">
        <pc:chgData name="KORNMEIER Klaus" userId="de79738a-cdef-431f-bc21-6600e5016c2a" providerId="ADAL" clId="{9F324637-0A9D-42F4-A330-E245094AF635}" dt="2018-09-27T09:24:18.378" v="5437" actId="2696"/>
        <pc:sldMkLst>
          <pc:docMk/>
          <pc:sldMk cId="4169913834" sldId="256"/>
        </pc:sldMkLst>
        <pc:spChg chg="add del">
          <ac:chgData name="KORNMEIER Klaus" userId="de79738a-cdef-431f-bc21-6600e5016c2a" providerId="ADAL" clId="{9F324637-0A9D-42F4-A330-E245094AF635}" dt="2018-09-26T09:59:39.143" v="3" actId="478"/>
          <ac:spMkLst>
            <pc:docMk/>
            <pc:sldMk cId="4169913834" sldId="256"/>
            <ac:spMk id="32" creationId="{0BECE48A-89AB-4365-8E24-FA5444A25F56}"/>
          </ac:spMkLst>
        </pc:spChg>
        <pc:spChg chg="add del">
          <ac:chgData name="KORNMEIER Klaus" userId="de79738a-cdef-431f-bc21-6600e5016c2a" providerId="ADAL" clId="{9F324637-0A9D-42F4-A330-E245094AF635}" dt="2018-09-26T09:59:47.197" v="5" actId="478"/>
          <ac:spMkLst>
            <pc:docMk/>
            <pc:sldMk cId="4169913834" sldId="256"/>
            <ac:spMk id="33" creationId="{199FAB72-9E35-4EC9-A111-A4090B86BC42}"/>
          </ac:spMkLst>
        </pc:spChg>
        <pc:spChg chg="add mod">
          <ac:chgData name="KORNMEIER Klaus" userId="de79738a-cdef-431f-bc21-6600e5016c2a" providerId="ADAL" clId="{9F324637-0A9D-42F4-A330-E245094AF635}" dt="2018-09-26T14:18:01.123" v="2934" actId="692"/>
          <ac:spMkLst>
            <pc:docMk/>
            <pc:sldMk cId="4169913834" sldId="256"/>
            <ac:spMk id="55" creationId="{9ADF2344-FD2E-4F9D-A523-193F1C84C9C9}"/>
          </ac:spMkLst>
        </pc:spChg>
        <pc:picChg chg="add mod">
          <ac:chgData name="KORNMEIER Klaus" userId="de79738a-cdef-431f-bc21-6600e5016c2a" providerId="ADAL" clId="{9F324637-0A9D-42F4-A330-E245094AF635}" dt="2018-09-27T06:56:53.123" v="4261" actId="1076"/>
          <ac:picMkLst>
            <pc:docMk/>
            <pc:sldMk cId="4169913834" sldId="256"/>
            <ac:picMk id="3" creationId="{DCD59166-B42D-4ABB-8C36-EA3246DF40AC}"/>
          </ac:picMkLst>
        </pc:picChg>
        <pc:picChg chg="del">
          <ac:chgData name="KORNMEIER Klaus" userId="de79738a-cdef-431f-bc21-6600e5016c2a" providerId="ADAL" clId="{9F324637-0A9D-42F4-A330-E245094AF635}" dt="2018-09-26T09:59:13.030" v="1" actId="478"/>
          <ac:picMkLst>
            <pc:docMk/>
            <pc:sldMk cId="4169913834" sldId="256"/>
            <ac:picMk id="5" creationId="{5A169A72-7D39-4DF6-8500-927A1A3886A0}"/>
          </ac:picMkLst>
        </pc:picChg>
        <pc:picChg chg="del">
          <ac:chgData name="KORNMEIER Klaus" userId="de79738a-cdef-431f-bc21-6600e5016c2a" providerId="ADAL" clId="{9F324637-0A9D-42F4-A330-E245094AF635}" dt="2018-09-26T09:59:13.030" v="1" actId="478"/>
          <ac:picMkLst>
            <pc:docMk/>
            <pc:sldMk cId="4169913834" sldId="256"/>
            <ac:picMk id="7" creationId="{566982B3-2E7D-4413-AF7B-144276434435}"/>
          </ac:picMkLst>
        </pc:picChg>
        <pc:picChg chg="del">
          <ac:chgData name="KORNMEIER Klaus" userId="de79738a-cdef-431f-bc21-6600e5016c2a" providerId="ADAL" clId="{9F324637-0A9D-42F4-A330-E245094AF635}" dt="2018-09-26T09:59:13.030" v="1" actId="478"/>
          <ac:picMkLst>
            <pc:docMk/>
            <pc:sldMk cId="4169913834" sldId="256"/>
            <ac:picMk id="9" creationId="{D1D63070-632A-4FEF-8CC9-3F33E8C85C20}"/>
          </ac:picMkLst>
        </pc:picChg>
        <pc:picChg chg="del">
          <ac:chgData name="KORNMEIER Klaus" userId="de79738a-cdef-431f-bc21-6600e5016c2a" providerId="ADAL" clId="{9F324637-0A9D-42F4-A330-E245094AF635}" dt="2018-09-26T09:59:13.030" v="1" actId="478"/>
          <ac:picMkLst>
            <pc:docMk/>
            <pc:sldMk cId="4169913834" sldId="256"/>
            <ac:picMk id="11" creationId="{1DA4B380-6F08-4225-B7B1-A84676FAB0ED}"/>
          </ac:picMkLst>
        </pc:picChg>
        <pc:picChg chg="del">
          <ac:chgData name="KORNMEIER Klaus" userId="de79738a-cdef-431f-bc21-6600e5016c2a" providerId="ADAL" clId="{9F324637-0A9D-42F4-A330-E245094AF635}" dt="2018-09-26T09:59:13.030" v="1" actId="478"/>
          <ac:picMkLst>
            <pc:docMk/>
            <pc:sldMk cId="4169913834" sldId="256"/>
            <ac:picMk id="15" creationId="{EE294CEA-F1F9-40EF-99CA-6981282752D0}"/>
          </ac:picMkLst>
        </pc:picChg>
        <pc:picChg chg="del">
          <ac:chgData name="KORNMEIER Klaus" userId="de79738a-cdef-431f-bc21-6600e5016c2a" providerId="ADAL" clId="{9F324637-0A9D-42F4-A330-E245094AF635}" dt="2018-09-26T09:59:13.030" v="1" actId="478"/>
          <ac:picMkLst>
            <pc:docMk/>
            <pc:sldMk cId="4169913834" sldId="256"/>
            <ac:picMk id="30" creationId="{E2C42A5C-0C26-45B2-AD7F-5EF989FB0DF9}"/>
          </ac:picMkLst>
        </pc:picChg>
        <pc:picChg chg="add del mod">
          <ac:chgData name="KORNMEIER Klaus" userId="de79738a-cdef-431f-bc21-6600e5016c2a" providerId="ADAL" clId="{9F324637-0A9D-42F4-A330-E245094AF635}" dt="2018-09-26T13:18:28.281" v="2060" actId="478"/>
          <ac:picMkLst>
            <pc:docMk/>
            <pc:sldMk cId="4169913834" sldId="256"/>
            <ac:picMk id="35" creationId="{DB201C18-C06F-4681-B81C-5B217BC547DB}"/>
          </ac:picMkLst>
        </pc:picChg>
        <pc:picChg chg="add mod">
          <ac:chgData name="KORNMEIER Klaus" userId="de79738a-cdef-431f-bc21-6600e5016c2a" providerId="ADAL" clId="{9F324637-0A9D-42F4-A330-E245094AF635}" dt="2018-09-26T13:17:01.274" v="2040" actId="554"/>
          <ac:picMkLst>
            <pc:docMk/>
            <pc:sldMk cId="4169913834" sldId="256"/>
            <ac:picMk id="37" creationId="{3A7ADB18-6045-418D-9E03-B1D39AAA74F3}"/>
          </ac:picMkLst>
        </pc:picChg>
        <pc:picChg chg="add mod">
          <ac:chgData name="KORNMEIER Klaus" userId="de79738a-cdef-431f-bc21-6600e5016c2a" providerId="ADAL" clId="{9F324637-0A9D-42F4-A330-E245094AF635}" dt="2018-09-26T13:16:54.930" v="2039" actId="552"/>
          <ac:picMkLst>
            <pc:docMk/>
            <pc:sldMk cId="4169913834" sldId="256"/>
            <ac:picMk id="38" creationId="{D44210F3-5493-4B27-B401-35FD5AD233C7}"/>
          </ac:picMkLst>
        </pc:picChg>
        <pc:picChg chg="add mod">
          <ac:chgData name="KORNMEIER Klaus" userId="de79738a-cdef-431f-bc21-6600e5016c2a" providerId="ADAL" clId="{9F324637-0A9D-42F4-A330-E245094AF635}" dt="2018-09-26T13:17:01.274" v="2040" actId="554"/>
          <ac:picMkLst>
            <pc:docMk/>
            <pc:sldMk cId="4169913834" sldId="256"/>
            <ac:picMk id="39" creationId="{F532372D-321A-4BC2-B206-ACBF76696C36}"/>
          </ac:picMkLst>
        </pc:picChg>
        <pc:picChg chg="add mod">
          <ac:chgData name="KORNMEIER Klaus" userId="de79738a-cdef-431f-bc21-6600e5016c2a" providerId="ADAL" clId="{9F324637-0A9D-42F4-A330-E245094AF635}" dt="2018-09-26T13:16:51.143" v="2038" actId="553"/>
          <ac:picMkLst>
            <pc:docMk/>
            <pc:sldMk cId="4169913834" sldId="256"/>
            <ac:picMk id="40" creationId="{EC50CBD4-888A-4A01-9D5D-6EDB0A1F06AF}"/>
          </ac:picMkLst>
        </pc:picChg>
        <pc:picChg chg="add del mod">
          <ac:chgData name="KORNMEIER Klaus" userId="de79738a-cdef-431f-bc21-6600e5016c2a" providerId="ADAL" clId="{9F324637-0A9D-42F4-A330-E245094AF635}" dt="2018-09-26T14:16:00.144" v="2891" actId="2696"/>
          <ac:picMkLst>
            <pc:docMk/>
            <pc:sldMk cId="4169913834" sldId="256"/>
            <ac:picMk id="48" creationId="{443EEFF3-5E10-4AC5-9E62-CD51B6D50DAD}"/>
          </ac:picMkLst>
        </pc:picChg>
        <pc:picChg chg="add del mod ord">
          <ac:chgData name="KORNMEIER Klaus" userId="de79738a-cdef-431f-bc21-6600e5016c2a" providerId="ADAL" clId="{9F324637-0A9D-42F4-A330-E245094AF635}" dt="2018-09-26T14:16:42.868" v="2921" actId="478"/>
          <ac:picMkLst>
            <pc:docMk/>
            <pc:sldMk cId="4169913834" sldId="256"/>
            <ac:picMk id="50" creationId="{A93ACBB8-98B0-4C36-9375-23A68B12050D}"/>
          </ac:picMkLst>
        </pc:picChg>
        <pc:picChg chg="add del">
          <ac:chgData name="KORNMEIER Klaus" userId="de79738a-cdef-431f-bc21-6600e5016c2a" providerId="ADAL" clId="{9F324637-0A9D-42F4-A330-E245094AF635}" dt="2018-09-26T14:17:05.714" v="2923" actId="2696"/>
          <ac:picMkLst>
            <pc:docMk/>
            <pc:sldMk cId="4169913834" sldId="256"/>
            <ac:picMk id="51" creationId="{E8D17ACC-71F3-48CF-B007-0D43CF49A5C4}"/>
          </ac:picMkLst>
        </pc:picChg>
        <pc:picChg chg="add del mod ord">
          <ac:chgData name="KORNMEIER Klaus" userId="de79738a-cdef-431f-bc21-6600e5016c2a" providerId="ADAL" clId="{9F324637-0A9D-42F4-A330-E245094AF635}" dt="2018-09-27T06:56:40.769" v="4257" actId="478"/>
          <ac:picMkLst>
            <pc:docMk/>
            <pc:sldMk cId="4169913834" sldId="256"/>
            <ac:picMk id="53" creationId="{D42D7787-FFE8-4F65-BEAC-FF57BDC8D812}"/>
          </ac:picMkLst>
        </pc:picChg>
        <pc:picChg chg="add del">
          <ac:chgData name="KORNMEIER Klaus" userId="de79738a-cdef-431f-bc21-6600e5016c2a" providerId="ADAL" clId="{9F324637-0A9D-42F4-A330-E245094AF635}" dt="2018-09-27T06:56:37.877" v="4256" actId="478"/>
          <ac:picMkLst>
            <pc:docMk/>
            <pc:sldMk cId="4169913834" sldId="256"/>
            <ac:picMk id="54" creationId="{42E2F502-4F08-4512-B98E-8C3B9A4C7FCE}"/>
          </ac:picMkLst>
        </pc:picChg>
        <pc:cxnChg chg="del">
          <ac:chgData name="KORNMEIER Klaus" userId="de79738a-cdef-431f-bc21-6600e5016c2a" providerId="ADAL" clId="{9F324637-0A9D-42F4-A330-E245094AF635}" dt="2018-09-26T09:59:13.030" v="1" actId="478"/>
          <ac:cxnSpMkLst>
            <pc:docMk/>
            <pc:sldMk cId="4169913834" sldId="256"/>
            <ac:cxnSpMk id="23" creationId="{68767866-E537-4260-BA2E-D291BC01195E}"/>
          </ac:cxnSpMkLst>
        </pc:cxnChg>
        <pc:cxnChg chg="del">
          <ac:chgData name="KORNMEIER Klaus" userId="de79738a-cdef-431f-bc21-6600e5016c2a" providerId="ADAL" clId="{9F324637-0A9D-42F4-A330-E245094AF635}" dt="2018-09-26T09:59:13.030" v="1" actId="478"/>
          <ac:cxnSpMkLst>
            <pc:docMk/>
            <pc:sldMk cId="4169913834" sldId="256"/>
            <ac:cxnSpMk id="24" creationId="{3E8098A0-0A0E-4AB0-8E8D-07E16D3C82D3}"/>
          </ac:cxnSpMkLst>
        </pc:cxnChg>
        <pc:cxnChg chg="del">
          <ac:chgData name="KORNMEIER Klaus" userId="de79738a-cdef-431f-bc21-6600e5016c2a" providerId="ADAL" clId="{9F324637-0A9D-42F4-A330-E245094AF635}" dt="2018-09-26T09:59:13.030" v="1" actId="478"/>
          <ac:cxnSpMkLst>
            <pc:docMk/>
            <pc:sldMk cId="4169913834" sldId="256"/>
            <ac:cxnSpMk id="26" creationId="{275834E9-3CA4-4F4E-A8F7-CFDAF921B691}"/>
          </ac:cxnSpMkLst>
        </pc:cxnChg>
        <pc:cxnChg chg="del">
          <ac:chgData name="KORNMEIER Klaus" userId="de79738a-cdef-431f-bc21-6600e5016c2a" providerId="ADAL" clId="{9F324637-0A9D-42F4-A330-E245094AF635}" dt="2018-09-26T09:59:13.030" v="1" actId="478"/>
          <ac:cxnSpMkLst>
            <pc:docMk/>
            <pc:sldMk cId="4169913834" sldId="256"/>
            <ac:cxnSpMk id="31" creationId="{05A9286B-50D7-4751-B7E4-688BDD4DC2FA}"/>
          </ac:cxnSpMkLst>
        </pc:cxnChg>
        <pc:cxnChg chg="add mod">
          <ac:chgData name="KORNMEIER Klaus" userId="de79738a-cdef-431f-bc21-6600e5016c2a" providerId="ADAL" clId="{9F324637-0A9D-42F4-A330-E245094AF635}" dt="2018-09-26T13:17:31.301" v="2049" actId="552"/>
          <ac:cxnSpMkLst>
            <pc:docMk/>
            <pc:sldMk cId="4169913834" sldId="256"/>
            <ac:cxnSpMk id="42" creationId="{151D957D-D2C2-4352-BF13-35846BA5A16C}"/>
          </ac:cxnSpMkLst>
        </pc:cxnChg>
        <pc:cxnChg chg="add mod ord">
          <ac:chgData name="KORNMEIER Klaus" userId="de79738a-cdef-431f-bc21-6600e5016c2a" providerId="ADAL" clId="{9F324637-0A9D-42F4-A330-E245094AF635}" dt="2018-09-26T14:18:06.889" v="2935" actId="166"/>
          <ac:cxnSpMkLst>
            <pc:docMk/>
            <pc:sldMk cId="4169913834" sldId="256"/>
            <ac:cxnSpMk id="43" creationId="{8ABFFCAC-DF0A-4138-B536-84FED6D85188}"/>
          </ac:cxnSpMkLst>
        </pc:cxnChg>
        <pc:cxnChg chg="add mod">
          <ac:chgData name="KORNMEIER Klaus" userId="de79738a-cdef-431f-bc21-6600e5016c2a" providerId="ADAL" clId="{9F324637-0A9D-42F4-A330-E245094AF635}" dt="2018-09-26T13:17:49.699" v="2059" actId="554"/>
          <ac:cxnSpMkLst>
            <pc:docMk/>
            <pc:sldMk cId="4169913834" sldId="256"/>
            <ac:cxnSpMk id="45" creationId="{70B1E02E-BB03-4525-AB90-B7C91F0D430B}"/>
          </ac:cxnSpMkLst>
        </pc:cxnChg>
        <pc:cxnChg chg="add mod">
          <ac:chgData name="KORNMEIER Klaus" userId="de79738a-cdef-431f-bc21-6600e5016c2a" providerId="ADAL" clId="{9F324637-0A9D-42F4-A330-E245094AF635}" dt="2018-09-26T13:17:49.699" v="2059" actId="554"/>
          <ac:cxnSpMkLst>
            <pc:docMk/>
            <pc:sldMk cId="4169913834" sldId="256"/>
            <ac:cxnSpMk id="46" creationId="{59719469-033B-498B-9834-442EA838E4BB}"/>
          </ac:cxnSpMkLst>
        </pc:cxnChg>
      </pc:sldChg>
      <pc:sldChg chg="addSp delSp modSp add del ord modAnim">
        <pc:chgData name="KORNMEIER Klaus" userId="de79738a-cdef-431f-bc21-6600e5016c2a" providerId="ADAL" clId="{9F324637-0A9D-42F4-A330-E245094AF635}" dt="2018-09-26T13:18:48.596" v="2064" actId="2696"/>
        <pc:sldMkLst>
          <pc:docMk/>
          <pc:sldMk cId="2798309316" sldId="257"/>
        </pc:sldMkLst>
        <pc:spChg chg="add mod">
          <ac:chgData name="KORNMEIER Klaus" userId="de79738a-cdef-431f-bc21-6600e5016c2a" providerId="ADAL" clId="{9F324637-0A9D-42F4-A330-E245094AF635}" dt="2018-09-26T10:13:29.688" v="200" actId="20577"/>
          <ac:spMkLst>
            <pc:docMk/>
            <pc:sldMk cId="2798309316" sldId="257"/>
            <ac:spMk id="36" creationId="{3F2507C6-65CF-4B67-BA98-B204B680F5B4}"/>
          </ac:spMkLst>
        </pc:spChg>
        <pc:grpChg chg="add del mod">
          <ac:chgData name="KORNMEIER Klaus" userId="de79738a-cdef-431f-bc21-6600e5016c2a" providerId="ADAL" clId="{9F324637-0A9D-42F4-A330-E245094AF635}" dt="2018-09-26T10:14:26.226" v="210" actId="478"/>
          <ac:grpSpMkLst>
            <pc:docMk/>
            <pc:sldMk cId="2798309316" sldId="257"/>
            <ac:grpSpMk id="37" creationId="{CAEDEA19-A094-4673-8B07-A85F02073451}"/>
          </ac:grpSpMkLst>
        </pc:grpChg>
        <pc:grpChg chg="add del mod">
          <ac:chgData name="KORNMEIER Klaus" userId="de79738a-cdef-431f-bc21-6600e5016c2a" providerId="ADAL" clId="{9F324637-0A9D-42F4-A330-E245094AF635}" dt="2018-09-26T10:14:20.006" v="208" actId="478"/>
          <ac:grpSpMkLst>
            <pc:docMk/>
            <pc:sldMk cId="2798309316" sldId="257"/>
            <ac:grpSpMk id="40" creationId="{1EB959E5-58CF-4A26-9AA4-2B6021C538B2}"/>
          </ac:grpSpMkLst>
        </pc:grpChg>
        <pc:picChg chg="add del mod">
          <ac:chgData name="KORNMEIER Klaus" userId="de79738a-cdef-431f-bc21-6600e5016c2a" providerId="ADAL" clId="{9F324637-0A9D-42F4-A330-E245094AF635}" dt="2018-09-26T10:02:11.370" v="15" actId="478"/>
          <ac:picMkLst>
            <pc:docMk/>
            <pc:sldMk cId="2798309316" sldId="257"/>
            <ac:picMk id="3" creationId="{FC497F42-0478-4282-80A4-585626D38657}"/>
          </ac:picMkLst>
        </pc:picChg>
        <pc:picChg chg="del">
          <ac:chgData name="KORNMEIER Klaus" userId="de79738a-cdef-431f-bc21-6600e5016c2a" providerId="ADAL" clId="{9F324637-0A9D-42F4-A330-E245094AF635}" dt="2018-09-26T10:01:27.178" v="13" actId="478"/>
          <ac:picMkLst>
            <pc:docMk/>
            <pc:sldMk cId="2798309316" sldId="257"/>
            <ac:picMk id="5" creationId="{5A169A72-7D39-4DF6-8500-927A1A3886A0}"/>
          </ac:picMkLst>
        </pc:picChg>
        <pc:picChg chg="del">
          <ac:chgData name="KORNMEIER Klaus" userId="de79738a-cdef-431f-bc21-6600e5016c2a" providerId="ADAL" clId="{9F324637-0A9D-42F4-A330-E245094AF635}" dt="2018-09-26T10:01:26.062" v="12" actId="478"/>
          <ac:picMkLst>
            <pc:docMk/>
            <pc:sldMk cId="2798309316" sldId="257"/>
            <ac:picMk id="7" creationId="{566982B3-2E7D-4413-AF7B-144276434435}"/>
          </ac:picMkLst>
        </pc:picChg>
        <pc:picChg chg="del mod">
          <ac:chgData name="KORNMEIER Klaus" userId="de79738a-cdef-431f-bc21-6600e5016c2a" providerId="ADAL" clId="{9F324637-0A9D-42F4-A330-E245094AF635}" dt="2018-09-26T10:13:52.728" v="201" actId="478"/>
          <ac:picMkLst>
            <pc:docMk/>
            <pc:sldMk cId="2798309316" sldId="257"/>
            <ac:picMk id="30" creationId="{E2C42A5C-0C26-45B2-AD7F-5EF989FB0DF9}"/>
          </ac:picMkLst>
        </pc:picChg>
        <pc:picChg chg="add del mod">
          <ac:chgData name="KORNMEIER Klaus" userId="de79738a-cdef-431f-bc21-6600e5016c2a" providerId="ADAL" clId="{9F324637-0A9D-42F4-A330-E245094AF635}" dt="2018-09-26T10:16:27.890" v="216" actId="478"/>
          <ac:picMkLst>
            <pc:docMk/>
            <pc:sldMk cId="2798309316" sldId="257"/>
            <ac:picMk id="44" creationId="{6D6033B9-5826-4D4A-AED7-F871898169EC}"/>
          </ac:picMkLst>
        </pc:picChg>
        <pc:picChg chg="add mod">
          <ac:chgData name="KORNMEIER Klaus" userId="de79738a-cdef-431f-bc21-6600e5016c2a" providerId="ADAL" clId="{9F324637-0A9D-42F4-A330-E245094AF635}" dt="2018-09-26T10:16:53.558" v="222" actId="1076"/>
          <ac:picMkLst>
            <pc:docMk/>
            <pc:sldMk cId="2798309316" sldId="257"/>
            <ac:picMk id="45" creationId="{8D597434-21B0-410A-A06D-C7C613096282}"/>
          </ac:picMkLst>
        </pc:picChg>
        <pc:cxnChg chg="add mod">
          <ac:chgData name="KORNMEIER Klaus" userId="de79738a-cdef-431f-bc21-6600e5016c2a" providerId="ADAL" clId="{9F324637-0A9D-42F4-A330-E245094AF635}" dt="2018-09-26T10:11:01.493" v="160" actId="14100"/>
          <ac:cxnSpMkLst>
            <pc:docMk/>
            <pc:sldMk cId="2798309316" sldId="257"/>
            <ac:cxnSpMk id="6" creationId="{019270FD-3F5E-4DCF-A434-16527B8469E8}"/>
          </ac:cxnSpMkLst>
        </pc:cxnChg>
        <pc:cxnChg chg="add mod">
          <ac:chgData name="KORNMEIER Klaus" userId="de79738a-cdef-431f-bc21-6600e5016c2a" providerId="ADAL" clId="{9F324637-0A9D-42F4-A330-E245094AF635}" dt="2018-09-26T10:17:05.637" v="236" actId="1035"/>
          <ac:cxnSpMkLst>
            <pc:docMk/>
            <pc:sldMk cId="2798309316" sldId="257"/>
            <ac:cxnSpMk id="16" creationId="{87B816C3-559A-49FE-A7B3-85B8B500B903}"/>
          </ac:cxnSpMkLst>
        </pc:cxnChg>
        <pc:cxnChg chg="add mod">
          <ac:chgData name="KORNMEIER Klaus" userId="de79738a-cdef-431f-bc21-6600e5016c2a" providerId="ADAL" clId="{9F324637-0A9D-42F4-A330-E245094AF635}" dt="2018-09-26T10:12:38.429" v="183" actId="14100"/>
          <ac:cxnSpMkLst>
            <pc:docMk/>
            <pc:sldMk cId="2798309316" sldId="257"/>
            <ac:cxnSpMk id="17" creationId="{2D1A5772-A852-4CCE-82B4-A8006B2F8DAB}"/>
          </ac:cxnSpMkLst>
        </pc:cxnChg>
        <pc:cxnChg chg="add mod">
          <ac:chgData name="KORNMEIER Klaus" userId="de79738a-cdef-431f-bc21-6600e5016c2a" providerId="ADAL" clId="{9F324637-0A9D-42F4-A330-E245094AF635}" dt="2018-09-26T10:12:55.425" v="184" actId="692"/>
          <ac:cxnSpMkLst>
            <pc:docMk/>
            <pc:sldMk cId="2798309316" sldId="257"/>
            <ac:cxnSpMk id="18" creationId="{EF649437-4CFD-4558-8067-7EE8ECB84C7A}"/>
          </ac:cxnSpMkLst>
        </pc:cxnChg>
        <pc:cxnChg chg="mod">
          <ac:chgData name="KORNMEIER Klaus" userId="de79738a-cdef-431f-bc21-6600e5016c2a" providerId="ADAL" clId="{9F324637-0A9D-42F4-A330-E245094AF635}" dt="2018-09-26T10:12:31.353" v="181" actId="1076"/>
          <ac:cxnSpMkLst>
            <pc:docMk/>
            <pc:sldMk cId="2798309316" sldId="257"/>
            <ac:cxnSpMk id="23" creationId="{68767866-E537-4260-BA2E-D291BC01195E}"/>
          </ac:cxnSpMkLst>
        </pc:cxnChg>
        <pc:cxnChg chg="mod">
          <ac:chgData name="KORNMEIER Klaus" userId="de79738a-cdef-431f-bc21-6600e5016c2a" providerId="ADAL" clId="{9F324637-0A9D-42F4-A330-E245094AF635}" dt="2018-09-26T10:12:13.898" v="176" actId="14100"/>
          <ac:cxnSpMkLst>
            <pc:docMk/>
            <pc:sldMk cId="2798309316" sldId="257"/>
            <ac:cxnSpMk id="24" creationId="{3E8098A0-0A0E-4AB0-8E8D-07E16D3C82D3}"/>
          </ac:cxnSpMkLst>
        </pc:cxnChg>
        <pc:cxnChg chg="add mod">
          <ac:chgData name="KORNMEIER Klaus" userId="de79738a-cdef-431f-bc21-6600e5016c2a" providerId="ADAL" clId="{9F324637-0A9D-42F4-A330-E245094AF635}" dt="2018-09-26T10:11:21.188" v="166" actId="1076"/>
          <ac:cxnSpMkLst>
            <pc:docMk/>
            <pc:sldMk cId="2798309316" sldId="257"/>
            <ac:cxnSpMk id="25" creationId="{35B05CB8-9298-4347-9516-9E32524C6E50}"/>
          </ac:cxnSpMkLst>
        </pc:cxnChg>
        <pc:cxnChg chg="mod">
          <ac:chgData name="KORNMEIER Klaus" userId="de79738a-cdef-431f-bc21-6600e5016c2a" providerId="ADAL" clId="{9F324637-0A9D-42F4-A330-E245094AF635}" dt="2018-09-26T10:12:18.383" v="177" actId="14100"/>
          <ac:cxnSpMkLst>
            <pc:docMk/>
            <pc:sldMk cId="2798309316" sldId="257"/>
            <ac:cxnSpMk id="26" creationId="{275834E9-3CA4-4F4E-A8F7-CFDAF921B691}"/>
          </ac:cxnSpMkLst>
        </pc:cxnChg>
        <pc:cxnChg chg="add mod">
          <ac:chgData name="KORNMEIER Klaus" userId="de79738a-cdef-431f-bc21-6600e5016c2a" providerId="ADAL" clId="{9F324637-0A9D-42F4-A330-E245094AF635}" dt="2018-09-26T10:17:05.637" v="236" actId="1035"/>
          <ac:cxnSpMkLst>
            <pc:docMk/>
            <pc:sldMk cId="2798309316" sldId="257"/>
            <ac:cxnSpMk id="28" creationId="{8DF74E83-FCC0-476D-BFD1-96766171196D}"/>
          </ac:cxnSpMkLst>
        </pc:cxnChg>
        <pc:cxnChg chg="add mod">
          <ac:chgData name="KORNMEIER Klaus" userId="de79738a-cdef-431f-bc21-6600e5016c2a" providerId="ADAL" clId="{9F324637-0A9D-42F4-A330-E245094AF635}" dt="2018-09-26T10:17:05.637" v="236" actId="1035"/>
          <ac:cxnSpMkLst>
            <pc:docMk/>
            <pc:sldMk cId="2798309316" sldId="257"/>
            <ac:cxnSpMk id="29" creationId="{EFC9A40F-9606-4AA3-BFA5-E2D7181695B9}"/>
          </ac:cxnSpMkLst>
        </pc:cxnChg>
        <pc:cxnChg chg="mod">
          <ac:chgData name="KORNMEIER Klaus" userId="de79738a-cdef-431f-bc21-6600e5016c2a" providerId="ADAL" clId="{9F324637-0A9D-42F4-A330-E245094AF635}" dt="2018-09-26T10:13:00.873" v="185" actId="692"/>
          <ac:cxnSpMkLst>
            <pc:docMk/>
            <pc:sldMk cId="2798309316" sldId="257"/>
            <ac:cxnSpMk id="31" creationId="{05A9286B-50D7-4751-B7E4-688BDD4DC2FA}"/>
          </ac:cxnSpMkLst>
        </pc:cxnChg>
        <pc:cxnChg chg="add mod">
          <ac:chgData name="KORNMEIER Klaus" userId="de79738a-cdef-431f-bc21-6600e5016c2a" providerId="ADAL" clId="{9F324637-0A9D-42F4-A330-E245094AF635}" dt="2018-09-26T10:12:01.169" v="174" actId="1076"/>
          <ac:cxnSpMkLst>
            <pc:docMk/>
            <pc:sldMk cId="2798309316" sldId="257"/>
            <ac:cxnSpMk id="32" creationId="{A73259BE-15F4-4117-A1B0-1288F3CAE3AA}"/>
          </ac:cxnSpMkLst>
        </pc:cxnChg>
      </pc:sldChg>
      <pc:sldChg chg="add del">
        <pc:chgData name="KORNMEIER Klaus" userId="de79738a-cdef-431f-bc21-6600e5016c2a" providerId="ADAL" clId="{9F324637-0A9D-42F4-A330-E245094AF635}" dt="2018-09-26T13:18:46.388" v="2063" actId="2696"/>
        <pc:sldMkLst>
          <pc:docMk/>
          <pc:sldMk cId="4015355891" sldId="258"/>
        </pc:sldMkLst>
      </pc:sldChg>
      <pc:sldChg chg="addSp delSp modSp add del addAnim delAnim modAnim">
        <pc:chgData name="KORNMEIER Klaus" userId="de79738a-cdef-431f-bc21-6600e5016c2a" providerId="ADAL" clId="{9F324637-0A9D-42F4-A330-E245094AF635}" dt="2018-09-26T13:06:42.603" v="1609" actId="2696"/>
        <pc:sldMkLst>
          <pc:docMk/>
          <pc:sldMk cId="2823629966" sldId="259"/>
        </pc:sldMkLst>
        <pc:spChg chg="add del">
          <ac:chgData name="KORNMEIER Klaus" userId="de79738a-cdef-431f-bc21-6600e5016c2a" providerId="ADAL" clId="{9F324637-0A9D-42F4-A330-E245094AF635}" dt="2018-09-26T10:19:24.513" v="248" actId="2696"/>
          <ac:spMkLst>
            <pc:docMk/>
            <pc:sldMk cId="2823629966" sldId="259"/>
            <ac:spMk id="4" creationId="{B35E2FA5-F908-46A9-96F2-FF1ABE15A264}"/>
          </ac:spMkLst>
        </pc:spChg>
        <pc:spChg chg="add del">
          <ac:chgData name="KORNMEIER Klaus" userId="de79738a-cdef-431f-bc21-6600e5016c2a" providerId="ADAL" clId="{9F324637-0A9D-42F4-A330-E245094AF635}" dt="2018-09-26T10:23:43.372" v="296" actId="2696"/>
          <ac:spMkLst>
            <pc:docMk/>
            <pc:sldMk cId="2823629966" sldId="259"/>
            <ac:spMk id="27" creationId="{0B5CDC79-CAFF-4849-813F-2E8318D5AF80}"/>
          </ac:spMkLst>
        </pc:spChg>
        <pc:spChg chg="add del">
          <ac:chgData name="KORNMEIER Klaus" userId="de79738a-cdef-431f-bc21-6600e5016c2a" providerId="ADAL" clId="{9F324637-0A9D-42F4-A330-E245094AF635}" dt="2018-09-26T10:23:46.192" v="298" actId="2696"/>
          <ac:spMkLst>
            <pc:docMk/>
            <pc:sldMk cId="2823629966" sldId="259"/>
            <ac:spMk id="30" creationId="{74588159-4734-406F-ADD5-86545A39DA19}"/>
          </ac:spMkLst>
        </pc:spChg>
        <pc:spChg chg="add mod topLvl">
          <ac:chgData name="KORNMEIER Klaus" userId="de79738a-cdef-431f-bc21-6600e5016c2a" providerId="ADAL" clId="{9F324637-0A9D-42F4-A330-E245094AF635}" dt="2018-09-26T12:34:15.673" v="1038" actId="1037"/>
          <ac:spMkLst>
            <pc:docMk/>
            <pc:sldMk cId="2823629966" sldId="259"/>
            <ac:spMk id="35" creationId="{5506AFF9-A8DC-400A-82EB-4E46F8EC0405}"/>
          </ac:spMkLst>
        </pc:spChg>
        <pc:spChg chg="del">
          <ac:chgData name="KORNMEIER Klaus" userId="de79738a-cdef-431f-bc21-6600e5016c2a" providerId="ADAL" clId="{9F324637-0A9D-42F4-A330-E245094AF635}" dt="2018-09-26T10:24:34.973" v="303" actId="478"/>
          <ac:spMkLst>
            <pc:docMk/>
            <pc:sldMk cId="2823629966" sldId="259"/>
            <ac:spMk id="36" creationId="{3F2507C6-65CF-4B67-BA98-B204B680F5B4}"/>
          </ac:spMkLst>
        </pc:spChg>
        <pc:spChg chg="add mod topLvl">
          <ac:chgData name="KORNMEIER Klaus" userId="de79738a-cdef-431f-bc21-6600e5016c2a" providerId="ADAL" clId="{9F324637-0A9D-42F4-A330-E245094AF635}" dt="2018-09-26T12:34:07.724" v="1036" actId="1037"/>
          <ac:spMkLst>
            <pc:docMk/>
            <pc:sldMk cId="2823629966" sldId="259"/>
            <ac:spMk id="37" creationId="{B9E15335-E45A-47B0-B67D-A55A778CF0F3}"/>
          </ac:spMkLst>
        </pc:spChg>
        <pc:spChg chg="add mod topLvl">
          <ac:chgData name="KORNMEIER Klaus" userId="de79738a-cdef-431f-bc21-6600e5016c2a" providerId="ADAL" clId="{9F324637-0A9D-42F4-A330-E245094AF635}" dt="2018-09-26T12:34:11.137" v="1037" actId="1038"/>
          <ac:spMkLst>
            <pc:docMk/>
            <pc:sldMk cId="2823629966" sldId="259"/>
            <ac:spMk id="38" creationId="{8C1ECCA2-552A-4011-88E8-A689F87A8AD0}"/>
          </ac:spMkLst>
        </pc:spChg>
        <pc:spChg chg="add mod topLvl">
          <ac:chgData name="KORNMEIER Klaus" userId="de79738a-cdef-431f-bc21-6600e5016c2a" providerId="ADAL" clId="{9F324637-0A9D-42F4-A330-E245094AF635}" dt="2018-09-26T12:34:03.092" v="1035" actId="1038"/>
          <ac:spMkLst>
            <pc:docMk/>
            <pc:sldMk cId="2823629966" sldId="259"/>
            <ac:spMk id="40" creationId="{A2A7CB08-8EED-4703-B8DA-8C5FDFDED341}"/>
          </ac:spMkLst>
        </pc:spChg>
        <pc:spChg chg="add mod topLvl">
          <ac:chgData name="KORNMEIER Klaus" userId="de79738a-cdef-431f-bc21-6600e5016c2a" providerId="ADAL" clId="{9F324637-0A9D-42F4-A330-E245094AF635}" dt="2018-09-26T12:06:25.917" v="693" actId="164"/>
          <ac:spMkLst>
            <pc:docMk/>
            <pc:sldMk cId="2823629966" sldId="259"/>
            <ac:spMk id="43" creationId="{73A0BF00-CE0F-4A9A-8D00-B66BF3EC0E2C}"/>
          </ac:spMkLst>
        </pc:spChg>
        <pc:spChg chg="add del">
          <ac:chgData name="KORNMEIER Klaus" userId="de79738a-cdef-431f-bc21-6600e5016c2a" providerId="ADAL" clId="{9F324637-0A9D-42F4-A330-E245094AF635}" dt="2018-09-26T12:03:42.051" v="662" actId="2696"/>
          <ac:spMkLst>
            <pc:docMk/>
            <pc:sldMk cId="2823629966" sldId="259"/>
            <ac:spMk id="56" creationId="{47A24939-FE6F-4417-8564-B547B3F0FABA}"/>
          </ac:spMkLst>
        </pc:spChg>
        <pc:spChg chg="add del">
          <ac:chgData name="KORNMEIER Klaus" userId="de79738a-cdef-431f-bc21-6600e5016c2a" providerId="ADAL" clId="{9F324637-0A9D-42F4-A330-E245094AF635}" dt="2018-09-26T12:03:41.569" v="661" actId="2696"/>
          <ac:spMkLst>
            <pc:docMk/>
            <pc:sldMk cId="2823629966" sldId="259"/>
            <ac:spMk id="57" creationId="{779933C5-B3C8-4A50-8065-3AE588680A09}"/>
          </ac:spMkLst>
        </pc:spChg>
        <pc:spChg chg="add mod">
          <ac:chgData name="KORNMEIER Klaus" userId="de79738a-cdef-431f-bc21-6600e5016c2a" providerId="ADAL" clId="{9F324637-0A9D-42F4-A330-E245094AF635}" dt="2018-09-26T12:09:01.574" v="822" actId="1036"/>
          <ac:spMkLst>
            <pc:docMk/>
            <pc:sldMk cId="2823629966" sldId="259"/>
            <ac:spMk id="72" creationId="{699D8DA1-0D68-4F1C-9797-B166EA913EDB}"/>
          </ac:spMkLst>
        </pc:spChg>
        <pc:spChg chg="add mod">
          <ac:chgData name="KORNMEIER Klaus" userId="de79738a-cdef-431f-bc21-6600e5016c2a" providerId="ADAL" clId="{9F324637-0A9D-42F4-A330-E245094AF635}" dt="2018-09-26T12:43:49.744" v="1079" actId="12788"/>
          <ac:spMkLst>
            <pc:docMk/>
            <pc:sldMk cId="2823629966" sldId="259"/>
            <ac:spMk id="76" creationId="{9F40E1C8-207C-40C5-A293-2E64828A6B22}"/>
          </ac:spMkLst>
        </pc:spChg>
        <pc:spChg chg="add mod topLvl">
          <ac:chgData name="KORNMEIER Klaus" userId="de79738a-cdef-431f-bc21-6600e5016c2a" providerId="ADAL" clId="{9F324637-0A9D-42F4-A330-E245094AF635}" dt="2018-09-26T12:37:24.531" v="1051" actId="165"/>
          <ac:spMkLst>
            <pc:docMk/>
            <pc:sldMk cId="2823629966" sldId="259"/>
            <ac:spMk id="88" creationId="{CA3CB696-877A-4AF1-8B69-5F0CF0C87AA6}"/>
          </ac:spMkLst>
        </pc:spChg>
        <pc:spChg chg="add mod topLvl">
          <ac:chgData name="KORNMEIER Klaus" userId="de79738a-cdef-431f-bc21-6600e5016c2a" providerId="ADAL" clId="{9F324637-0A9D-42F4-A330-E245094AF635}" dt="2018-09-26T12:37:24.531" v="1051" actId="165"/>
          <ac:spMkLst>
            <pc:docMk/>
            <pc:sldMk cId="2823629966" sldId="259"/>
            <ac:spMk id="89" creationId="{48C1D858-FFAB-4A09-B611-0467C9524226}"/>
          </ac:spMkLst>
        </pc:spChg>
        <pc:spChg chg="add mod topLvl">
          <ac:chgData name="KORNMEIER Klaus" userId="de79738a-cdef-431f-bc21-6600e5016c2a" providerId="ADAL" clId="{9F324637-0A9D-42F4-A330-E245094AF635}" dt="2018-09-26T12:37:24.531" v="1051" actId="165"/>
          <ac:spMkLst>
            <pc:docMk/>
            <pc:sldMk cId="2823629966" sldId="259"/>
            <ac:spMk id="90" creationId="{FA84AF7A-9B2C-4BE2-89F1-C605F1CBE195}"/>
          </ac:spMkLst>
        </pc:spChg>
        <pc:spChg chg="add del">
          <ac:chgData name="KORNMEIER Klaus" userId="de79738a-cdef-431f-bc21-6600e5016c2a" providerId="ADAL" clId="{9F324637-0A9D-42F4-A330-E245094AF635}" dt="2018-09-26T12:58:18.379" v="1482" actId="2696"/>
          <ac:spMkLst>
            <pc:docMk/>
            <pc:sldMk cId="2823629966" sldId="259"/>
            <ac:spMk id="94" creationId="{5D4FDA6B-E004-46CD-B317-F2CCC4C2E5C8}"/>
          </ac:spMkLst>
        </pc:spChg>
        <pc:grpChg chg="add del mod">
          <ac:chgData name="KORNMEIER Klaus" userId="de79738a-cdef-431f-bc21-6600e5016c2a" providerId="ADAL" clId="{9F324637-0A9D-42F4-A330-E245094AF635}" dt="2018-09-26T12:06:07.468" v="687" actId="165"/>
          <ac:grpSpMkLst>
            <pc:docMk/>
            <pc:sldMk cId="2823629966" sldId="259"/>
            <ac:grpSpMk id="44" creationId="{B991921C-3560-4CAC-8C01-55D7F1054BA1}"/>
          </ac:grpSpMkLst>
        </pc:grpChg>
        <pc:grpChg chg="add del mod">
          <ac:chgData name="KORNMEIER Klaus" userId="de79738a-cdef-431f-bc21-6600e5016c2a" providerId="ADAL" clId="{9F324637-0A9D-42F4-A330-E245094AF635}" dt="2018-09-26T12:06:54.268" v="697" actId="478"/>
          <ac:grpSpMkLst>
            <pc:docMk/>
            <pc:sldMk cId="2823629966" sldId="259"/>
            <ac:grpSpMk id="73" creationId="{770DABB6-0018-4944-BDDF-29DFB39AB1CC}"/>
          </ac:grpSpMkLst>
        </pc:grpChg>
        <pc:grpChg chg="add del mod">
          <ac:chgData name="KORNMEIER Klaus" userId="de79738a-cdef-431f-bc21-6600e5016c2a" providerId="ADAL" clId="{9F324637-0A9D-42F4-A330-E245094AF635}" dt="2018-09-26T12:14:52.430" v="949" actId="165"/>
          <ac:grpSpMkLst>
            <pc:docMk/>
            <pc:sldMk cId="2823629966" sldId="259"/>
            <ac:grpSpMk id="91" creationId="{9514BF5A-6747-4256-9146-5B9E3286929B}"/>
          </ac:grpSpMkLst>
        </pc:grpChg>
        <pc:grpChg chg="add del mod">
          <ac:chgData name="KORNMEIER Klaus" userId="de79738a-cdef-431f-bc21-6600e5016c2a" providerId="ADAL" clId="{9F324637-0A9D-42F4-A330-E245094AF635}" dt="2018-09-26T12:37:24.531" v="1051" actId="165"/>
          <ac:grpSpMkLst>
            <pc:docMk/>
            <pc:sldMk cId="2823629966" sldId="259"/>
            <ac:grpSpMk id="92" creationId="{E350D835-45B3-4E9D-AD26-FD6596DFC840}"/>
          </ac:grpSpMkLst>
        </pc:grpChg>
        <pc:grpChg chg="add del mod">
          <ac:chgData name="KORNMEIER Klaus" userId="de79738a-cdef-431f-bc21-6600e5016c2a" providerId="ADAL" clId="{9F324637-0A9D-42F4-A330-E245094AF635}" dt="2018-09-26T12:33:59.550" v="1031" actId="165"/>
          <ac:grpSpMkLst>
            <pc:docMk/>
            <pc:sldMk cId="2823629966" sldId="259"/>
            <ac:grpSpMk id="93" creationId="{7231D4B5-1B57-4D8D-A070-E0D4ADDA4EFA}"/>
          </ac:grpSpMkLst>
        </pc:grpChg>
        <pc:picChg chg="add del mod ord">
          <ac:chgData name="KORNMEIER Klaus" userId="de79738a-cdef-431f-bc21-6600e5016c2a" providerId="ADAL" clId="{9F324637-0A9D-42F4-A330-E245094AF635}" dt="2018-09-26T10:20:27.915" v="255" actId="478"/>
          <ac:picMkLst>
            <pc:docMk/>
            <pc:sldMk cId="2823629966" sldId="259"/>
            <ac:picMk id="3" creationId="{B139644B-B3F4-4A23-8BDE-1F4FB2EF41B6}"/>
          </ac:picMkLst>
        </pc:picChg>
        <pc:picChg chg="add del mod ord">
          <ac:chgData name="KORNMEIER Klaus" userId="de79738a-cdef-431f-bc21-6600e5016c2a" providerId="ADAL" clId="{9F324637-0A9D-42F4-A330-E245094AF635}" dt="2018-09-26T12:26:51.862" v="1001" actId="478"/>
          <ac:picMkLst>
            <pc:docMk/>
            <pc:sldMk cId="2823629966" sldId="259"/>
            <ac:picMk id="7" creationId="{B3E45B19-5BC5-43AF-8220-5DBCAE957452}"/>
          </ac:picMkLst>
        </pc:picChg>
        <pc:picChg chg="mod">
          <ac:chgData name="KORNMEIER Klaus" userId="de79738a-cdef-431f-bc21-6600e5016c2a" providerId="ADAL" clId="{9F324637-0A9D-42F4-A330-E245094AF635}" dt="2018-09-26T12:09:01.574" v="822" actId="1036"/>
          <ac:picMkLst>
            <pc:docMk/>
            <pc:sldMk cId="2823629966" sldId="259"/>
            <ac:picMk id="9" creationId="{D1D63070-632A-4FEF-8CC9-3F33E8C85C20}"/>
          </ac:picMkLst>
        </pc:picChg>
        <pc:picChg chg="del mod">
          <ac:chgData name="KORNMEIER Klaus" userId="de79738a-cdef-431f-bc21-6600e5016c2a" providerId="ADAL" clId="{9F324637-0A9D-42F4-A330-E245094AF635}" dt="2018-09-26T12:03:05.252" v="658" actId="478"/>
          <ac:picMkLst>
            <pc:docMk/>
            <pc:sldMk cId="2823629966" sldId="259"/>
            <ac:picMk id="11" creationId="{1DA4B380-6F08-4225-B7B1-A84676FAB0ED}"/>
          </ac:picMkLst>
        </pc:picChg>
        <pc:picChg chg="mod topLvl">
          <ac:chgData name="KORNMEIER Klaus" userId="de79738a-cdef-431f-bc21-6600e5016c2a" providerId="ADAL" clId="{9F324637-0A9D-42F4-A330-E245094AF635}" dt="2018-09-26T12:06:25.917" v="693" actId="164"/>
          <ac:picMkLst>
            <pc:docMk/>
            <pc:sldMk cId="2823629966" sldId="259"/>
            <ac:picMk id="15" creationId="{EE294CEA-F1F9-40EF-99CA-6981282752D0}"/>
          </ac:picMkLst>
        </pc:picChg>
        <pc:picChg chg="add del mod">
          <ac:chgData name="KORNMEIER Klaus" userId="de79738a-cdef-431f-bc21-6600e5016c2a" providerId="ADAL" clId="{9F324637-0A9D-42F4-A330-E245094AF635}" dt="2018-09-26T10:23:28.540" v="294" actId="2696"/>
          <ac:picMkLst>
            <pc:docMk/>
            <pc:sldMk cId="2823629966" sldId="259"/>
            <ac:picMk id="22" creationId="{12F199DE-C4D0-45E6-A10B-6459939C26C2}"/>
          </ac:picMkLst>
        </pc:picChg>
        <pc:picChg chg="add mod">
          <ac:chgData name="KORNMEIER Klaus" userId="de79738a-cdef-431f-bc21-6600e5016c2a" providerId="ADAL" clId="{9F324637-0A9D-42F4-A330-E245094AF635}" dt="2018-09-26T12:00:16.171" v="644" actId="14100"/>
          <ac:picMkLst>
            <pc:docMk/>
            <pc:sldMk cId="2823629966" sldId="259"/>
            <ac:picMk id="33" creationId="{91B12953-FCA6-4691-A70F-F2D866BAAD9B}"/>
          </ac:picMkLst>
        </pc:picChg>
        <pc:picChg chg="mod">
          <ac:chgData name="KORNMEIER Klaus" userId="de79738a-cdef-431f-bc21-6600e5016c2a" providerId="ADAL" clId="{9F324637-0A9D-42F4-A330-E245094AF635}" dt="2018-09-26T11:52:13.353" v="531" actId="1076"/>
          <ac:picMkLst>
            <pc:docMk/>
            <pc:sldMk cId="2823629966" sldId="259"/>
            <ac:picMk id="45" creationId="{8D597434-21B0-410A-A06D-C7C613096282}"/>
          </ac:picMkLst>
        </pc:picChg>
        <pc:picChg chg="add mod">
          <ac:chgData name="KORNMEIER Klaus" userId="de79738a-cdef-431f-bc21-6600e5016c2a" providerId="ADAL" clId="{9F324637-0A9D-42F4-A330-E245094AF635}" dt="2018-09-26T12:15:46.801" v="975" actId="1076"/>
          <ac:picMkLst>
            <pc:docMk/>
            <pc:sldMk cId="2823629966" sldId="259"/>
            <ac:picMk id="51" creationId="{B8FF79E7-7E3B-4A5E-AE1B-101578987A4B}"/>
          </ac:picMkLst>
        </pc:picChg>
        <pc:picChg chg="add del mod">
          <ac:chgData name="KORNMEIER Klaus" userId="de79738a-cdef-431f-bc21-6600e5016c2a" providerId="ADAL" clId="{9F324637-0A9D-42F4-A330-E245094AF635}" dt="2018-09-26T12:00:39.938" v="646" actId="2696"/>
          <ac:picMkLst>
            <pc:docMk/>
            <pc:sldMk cId="2823629966" sldId="259"/>
            <ac:picMk id="53" creationId="{3263C492-1286-445B-A715-043632AA4B02}"/>
          </ac:picMkLst>
        </pc:picChg>
        <pc:picChg chg="add del mod">
          <ac:chgData name="KORNMEIER Klaus" userId="de79738a-cdef-431f-bc21-6600e5016c2a" providerId="ADAL" clId="{9F324637-0A9D-42F4-A330-E245094AF635}" dt="2018-09-26T12:04:10.674" v="664" actId="2696"/>
          <ac:picMkLst>
            <pc:docMk/>
            <pc:sldMk cId="2823629966" sldId="259"/>
            <ac:picMk id="59" creationId="{9D6190F6-EE2E-412C-9B68-5AC21CB79921}"/>
          </ac:picMkLst>
        </pc:picChg>
        <pc:picChg chg="add del mod">
          <ac:chgData name="KORNMEIER Klaus" userId="de79738a-cdef-431f-bc21-6600e5016c2a" providerId="ADAL" clId="{9F324637-0A9D-42F4-A330-E245094AF635}" dt="2018-09-26T12:04:31.537" v="666" actId="2696"/>
          <ac:picMkLst>
            <pc:docMk/>
            <pc:sldMk cId="2823629966" sldId="259"/>
            <ac:picMk id="61" creationId="{BAF944B7-1A97-4C13-BC83-F36F0B0B5004}"/>
          </ac:picMkLst>
        </pc:picChg>
        <pc:picChg chg="add del mod">
          <ac:chgData name="KORNMEIER Klaus" userId="de79738a-cdef-431f-bc21-6600e5016c2a" providerId="ADAL" clId="{9F324637-0A9D-42F4-A330-E245094AF635}" dt="2018-09-26T12:04:42.640" v="670" actId="2696"/>
          <ac:picMkLst>
            <pc:docMk/>
            <pc:sldMk cId="2823629966" sldId="259"/>
            <ac:picMk id="63" creationId="{19CF6592-FAD1-45CD-ADD0-0E30FE3D44D9}"/>
          </ac:picMkLst>
        </pc:picChg>
        <pc:picChg chg="add del mod">
          <ac:chgData name="KORNMEIER Klaus" userId="de79738a-cdef-431f-bc21-6600e5016c2a" providerId="ADAL" clId="{9F324637-0A9D-42F4-A330-E245094AF635}" dt="2018-09-26T12:05:32.569" v="680" actId="478"/>
          <ac:picMkLst>
            <pc:docMk/>
            <pc:sldMk cId="2823629966" sldId="259"/>
            <ac:picMk id="65" creationId="{402DB4FB-1588-472A-95AC-69A9ECB66A9C}"/>
          </ac:picMkLst>
        </pc:picChg>
        <pc:picChg chg="add del mod">
          <ac:chgData name="KORNMEIER Klaus" userId="de79738a-cdef-431f-bc21-6600e5016c2a" providerId="ADAL" clId="{9F324637-0A9D-42F4-A330-E245094AF635}" dt="2018-09-26T12:05:17.468" v="676" actId="2696"/>
          <ac:picMkLst>
            <pc:docMk/>
            <pc:sldMk cId="2823629966" sldId="259"/>
            <ac:picMk id="67" creationId="{671E5833-92D6-43C0-BB69-35E5B77BAAA9}"/>
          </ac:picMkLst>
        </pc:picChg>
        <pc:picChg chg="add del mod">
          <ac:chgData name="KORNMEIER Klaus" userId="de79738a-cdef-431f-bc21-6600e5016c2a" providerId="ADAL" clId="{9F324637-0A9D-42F4-A330-E245094AF635}" dt="2018-09-26T12:05:55.222" v="683" actId="478"/>
          <ac:picMkLst>
            <pc:docMk/>
            <pc:sldMk cId="2823629966" sldId="259"/>
            <ac:picMk id="69" creationId="{E6F6F6DD-16D4-41D2-BE9C-7A73098B262B}"/>
          </ac:picMkLst>
        </pc:picChg>
        <pc:picChg chg="add mod">
          <ac:chgData name="KORNMEIER Klaus" userId="de79738a-cdef-431f-bc21-6600e5016c2a" providerId="ADAL" clId="{9F324637-0A9D-42F4-A330-E245094AF635}" dt="2018-09-26T12:43:49.744" v="1079" actId="12788"/>
          <ac:picMkLst>
            <pc:docMk/>
            <pc:sldMk cId="2823629966" sldId="259"/>
            <ac:picMk id="71" creationId="{1D8181EB-5EB5-4C0D-B608-054CD88D3275}"/>
          </ac:picMkLst>
        </pc:picChg>
        <pc:picChg chg="add mod">
          <ac:chgData name="KORNMEIER Klaus" userId="de79738a-cdef-431f-bc21-6600e5016c2a" providerId="ADAL" clId="{9F324637-0A9D-42F4-A330-E245094AF635}" dt="2018-09-26T12:09:01.574" v="822" actId="1036"/>
          <ac:picMkLst>
            <pc:docMk/>
            <pc:sldMk cId="2823629966" sldId="259"/>
            <ac:picMk id="75" creationId="{4B897562-5A5A-4702-98A6-67CEF564887E}"/>
          </ac:picMkLst>
        </pc:picChg>
        <pc:picChg chg="add del mod">
          <ac:chgData name="KORNMEIER Klaus" userId="de79738a-cdef-431f-bc21-6600e5016c2a" providerId="ADAL" clId="{9F324637-0A9D-42F4-A330-E245094AF635}" dt="2018-09-26T12:58:35.381" v="1485" actId="2696"/>
          <ac:picMkLst>
            <pc:docMk/>
            <pc:sldMk cId="2823629966" sldId="259"/>
            <ac:picMk id="96" creationId="{5E0B180B-DBAB-4AA5-9C25-6294757192E0}"/>
          </ac:picMkLst>
        </pc:picChg>
        <pc:cxnChg chg="del">
          <ac:chgData name="KORNMEIER Klaus" userId="de79738a-cdef-431f-bc21-6600e5016c2a" providerId="ADAL" clId="{9F324637-0A9D-42F4-A330-E245094AF635}" dt="2018-09-26T10:18:30.934" v="238" actId="478"/>
          <ac:cxnSpMkLst>
            <pc:docMk/>
            <pc:sldMk cId="2823629966" sldId="259"/>
            <ac:cxnSpMk id="6" creationId="{019270FD-3F5E-4DCF-A434-16527B8469E8}"/>
          </ac:cxnSpMkLst>
        </pc:cxnChg>
        <pc:cxnChg chg="del">
          <ac:chgData name="KORNMEIER Klaus" userId="de79738a-cdef-431f-bc21-6600e5016c2a" providerId="ADAL" clId="{9F324637-0A9D-42F4-A330-E245094AF635}" dt="2018-09-26T10:18:33.714" v="241" actId="478"/>
          <ac:cxnSpMkLst>
            <pc:docMk/>
            <pc:sldMk cId="2823629966" sldId="259"/>
            <ac:cxnSpMk id="16" creationId="{87B816C3-559A-49FE-A7B3-85B8B500B903}"/>
          </ac:cxnSpMkLst>
        </pc:cxnChg>
        <pc:cxnChg chg="mod">
          <ac:chgData name="KORNMEIER Klaus" userId="de79738a-cdef-431f-bc21-6600e5016c2a" providerId="ADAL" clId="{9F324637-0A9D-42F4-A330-E245094AF635}" dt="2018-09-26T11:48:52.809" v="457" actId="1076"/>
          <ac:cxnSpMkLst>
            <pc:docMk/>
            <pc:sldMk cId="2823629966" sldId="259"/>
            <ac:cxnSpMk id="17" creationId="{2D1A5772-A852-4CCE-82B4-A8006B2F8DAB}"/>
          </ac:cxnSpMkLst>
        </pc:cxnChg>
        <pc:cxnChg chg="mod">
          <ac:chgData name="KORNMEIER Klaus" userId="de79738a-cdef-431f-bc21-6600e5016c2a" providerId="ADAL" clId="{9F324637-0A9D-42F4-A330-E245094AF635}" dt="2018-09-26T12:13:08.579" v="911" actId="14100"/>
          <ac:cxnSpMkLst>
            <pc:docMk/>
            <pc:sldMk cId="2823629966" sldId="259"/>
            <ac:cxnSpMk id="18" creationId="{EF649437-4CFD-4558-8067-7EE8ECB84C7A}"/>
          </ac:cxnSpMkLst>
        </pc:cxnChg>
        <pc:cxnChg chg="mod">
          <ac:chgData name="KORNMEIER Klaus" userId="de79738a-cdef-431f-bc21-6600e5016c2a" providerId="ADAL" clId="{9F324637-0A9D-42F4-A330-E245094AF635}" dt="2018-09-26T12:09:28.530" v="853" actId="1035"/>
          <ac:cxnSpMkLst>
            <pc:docMk/>
            <pc:sldMk cId="2823629966" sldId="259"/>
            <ac:cxnSpMk id="23" creationId="{68767866-E537-4260-BA2E-D291BC01195E}"/>
          </ac:cxnSpMkLst>
        </pc:cxnChg>
        <pc:cxnChg chg="add del mod">
          <ac:chgData name="KORNMEIER Klaus" userId="de79738a-cdef-431f-bc21-6600e5016c2a" providerId="ADAL" clId="{9F324637-0A9D-42F4-A330-E245094AF635}" dt="2018-09-26T12:28:59.932" v="1014" actId="478"/>
          <ac:cxnSpMkLst>
            <pc:docMk/>
            <pc:sldMk cId="2823629966" sldId="259"/>
            <ac:cxnSpMk id="24" creationId="{3E8098A0-0A0E-4AB0-8E8D-07E16D3C82D3}"/>
          </ac:cxnSpMkLst>
        </pc:cxnChg>
        <pc:cxnChg chg="del">
          <ac:chgData name="KORNMEIER Klaus" userId="de79738a-cdef-431f-bc21-6600e5016c2a" providerId="ADAL" clId="{9F324637-0A9D-42F4-A330-E245094AF635}" dt="2018-09-26T10:18:31.636" v="239" actId="478"/>
          <ac:cxnSpMkLst>
            <pc:docMk/>
            <pc:sldMk cId="2823629966" sldId="259"/>
            <ac:cxnSpMk id="25" creationId="{35B05CB8-9298-4347-9516-9E32524C6E50}"/>
          </ac:cxnSpMkLst>
        </pc:cxnChg>
        <pc:cxnChg chg="del mod">
          <ac:chgData name="KORNMEIER Klaus" userId="de79738a-cdef-431f-bc21-6600e5016c2a" providerId="ADAL" clId="{9F324637-0A9D-42F4-A330-E245094AF635}" dt="2018-09-26T12:10:32.893" v="867" actId="478"/>
          <ac:cxnSpMkLst>
            <pc:docMk/>
            <pc:sldMk cId="2823629966" sldId="259"/>
            <ac:cxnSpMk id="26" creationId="{275834E9-3CA4-4F4E-A8F7-CFDAF921B691}"/>
          </ac:cxnSpMkLst>
        </pc:cxnChg>
        <pc:cxnChg chg="del">
          <ac:chgData name="KORNMEIER Klaus" userId="de79738a-cdef-431f-bc21-6600e5016c2a" providerId="ADAL" clId="{9F324637-0A9D-42F4-A330-E245094AF635}" dt="2018-09-26T10:18:35.594" v="243" actId="478"/>
          <ac:cxnSpMkLst>
            <pc:docMk/>
            <pc:sldMk cId="2823629966" sldId="259"/>
            <ac:cxnSpMk id="28" creationId="{8DF74E83-FCC0-476D-BFD1-96766171196D}"/>
          </ac:cxnSpMkLst>
        </pc:cxnChg>
        <pc:cxnChg chg="del">
          <ac:chgData name="KORNMEIER Klaus" userId="de79738a-cdef-431f-bc21-6600e5016c2a" providerId="ADAL" clId="{9F324637-0A9D-42F4-A330-E245094AF635}" dt="2018-09-26T10:18:34.486" v="242" actId="478"/>
          <ac:cxnSpMkLst>
            <pc:docMk/>
            <pc:sldMk cId="2823629966" sldId="259"/>
            <ac:cxnSpMk id="29" creationId="{EFC9A40F-9606-4AA3-BFA5-E2D7181695B9}"/>
          </ac:cxnSpMkLst>
        </pc:cxnChg>
        <pc:cxnChg chg="mod">
          <ac:chgData name="KORNMEIER Klaus" userId="de79738a-cdef-431f-bc21-6600e5016c2a" providerId="ADAL" clId="{9F324637-0A9D-42F4-A330-E245094AF635}" dt="2018-09-26T12:13:18.096" v="913" actId="14100"/>
          <ac:cxnSpMkLst>
            <pc:docMk/>
            <pc:sldMk cId="2823629966" sldId="259"/>
            <ac:cxnSpMk id="31" creationId="{05A9286B-50D7-4751-B7E4-688BDD4DC2FA}"/>
          </ac:cxnSpMkLst>
        </pc:cxnChg>
        <pc:cxnChg chg="del">
          <ac:chgData name="KORNMEIER Klaus" userId="de79738a-cdef-431f-bc21-6600e5016c2a" providerId="ADAL" clId="{9F324637-0A9D-42F4-A330-E245094AF635}" dt="2018-09-26T10:18:32.718" v="240" actId="478"/>
          <ac:cxnSpMkLst>
            <pc:docMk/>
            <pc:sldMk cId="2823629966" sldId="259"/>
            <ac:cxnSpMk id="32" creationId="{A73259BE-15F4-4117-A1B0-1288F3CAE3AA}"/>
          </ac:cxnSpMkLst>
        </pc:cxnChg>
        <pc:cxnChg chg="add del mod">
          <ac:chgData name="KORNMEIER Klaus" userId="de79738a-cdef-431f-bc21-6600e5016c2a" providerId="ADAL" clId="{9F324637-0A9D-42F4-A330-E245094AF635}" dt="2018-09-26T11:57:54.835" v="621" actId="478"/>
          <ac:cxnSpMkLst>
            <pc:docMk/>
            <pc:sldMk cId="2823629966" sldId="259"/>
            <ac:cxnSpMk id="47" creationId="{05AA8D0E-3301-46D4-9182-769736903E61}"/>
          </ac:cxnSpMkLst>
        </pc:cxnChg>
        <pc:cxnChg chg="add del mod">
          <ac:chgData name="KORNMEIER Klaus" userId="de79738a-cdef-431f-bc21-6600e5016c2a" providerId="ADAL" clId="{9F324637-0A9D-42F4-A330-E245094AF635}" dt="2018-09-26T12:00:50.081" v="650" actId="478"/>
          <ac:cxnSpMkLst>
            <pc:docMk/>
            <pc:sldMk cId="2823629966" sldId="259"/>
            <ac:cxnSpMk id="54" creationId="{FDDE3A2C-C6B7-4205-8B00-DAE0CA43A896}"/>
          </ac:cxnSpMkLst>
        </pc:cxnChg>
        <pc:cxnChg chg="add del mod">
          <ac:chgData name="KORNMEIER Klaus" userId="de79738a-cdef-431f-bc21-6600e5016c2a" providerId="ADAL" clId="{9F324637-0A9D-42F4-A330-E245094AF635}" dt="2018-09-26T12:28:06.578" v="1008" actId="478"/>
          <ac:cxnSpMkLst>
            <pc:docMk/>
            <pc:sldMk cId="2823629966" sldId="259"/>
            <ac:cxnSpMk id="78" creationId="{529C9769-46F7-40D5-9A39-06076A0F09D7}"/>
          </ac:cxnSpMkLst>
        </pc:cxnChg>
        <pc:cxnChg chg="add del mod">
          <ac:chgData name="KORNMEIER Klaus" userId="de79738a-cdef-431f-bc21-6600e5016c2a" providerId="ADAL" clId="{9F324637-0A9D-42F4-A330-E245094AF635}" dt="2018-09-26T12:11:18.955" v="891" actId="478"/>
          <ac:cxnSpMkLst>
            <pc:docMk/>
            <pc:sldMk cId="2823629966" sldId="259"/>
            <ac:cxnSpMk id="80" creationId="{EE078C4F-31BE-4D36-9F9D-3731BAE5C6F1}"/>
          </ac:cxnSpMkLst>
        </pc:cxnChg>
        <pc:cxnChg chg="add mod">
          <ac:chgData name="KORNMEIER Klaus" userId="de79738a-cdef-431f-bc21-6600e5016c2a" providerId="ADAL" clId="{9F324637-0A9D-42F4-A330-E245094AF635}" dt="2018-09-26T12:12:47.900" v="910" actId="1037"/>
          <ac:cxnSpMkLst>
            <pc:docMk/>
            <pc:sldMk cId="2823629966" sldId="259"/>
            <ac:cxnSpMk id="83" creationId="{75D57203-62D8-4A03-8AC7-28406C29822B}"/>
          </ac:cxnSpMkLst>
        </pc:cxnChg>
        <pc:cxnChg chg="add del mod">
          <ac:chgData name="KORNMEIER Klaus" userId="de79738a-cdef-431f-bc21-6600e5016c2a" providerId="ADAL" clId="{9F324637-0A9D-42F4-A330-E245094AF635}" dt="2018-09-26T12:28:04.961" v="1007" actId="478"/>
          <ac:cxnSpMkLst>
            <pc:docMk/>
            <pc:sldMk cId="2823629966" sldId="259"/>
            <ac:cxnSpMk id="85" creationId="{CCFDA216-9322-40CA-9BF0-3F3A1A215772}"/>
          </ac:cxnSpMkLst>
        </pc:cxnChg>
      </pc:sldChg>
      <pc:sldChg chg="addSp delSp modSp add delAnim modAnim">
        <pc:chgData name="KORNMEIER Klaus" userId="de79738a-cdef-431f-bc21-6600e5016c2a" providerId="ADAL" clId="{9F324637-0A9D-42F4-A330-E245094AF635}" dt="2018-09-27T09:33:25.643" v="5446" actId="692"/>
        <pc:sldMkLst>
          <pc:docMk/>
          <pc:sldMk cId="1002938312" sldId="260"/>
        </pc:sldMkLst>
        <pc:spChg chg="add mod">
          <ac:chgData name="KORNMEIER Klaus" userId="de79738a-cdef-431f-bc21-6600e5016c2a" providerId="ADAL" clId="{9F324637-0A9D-42F4-A330-E245094AF635}" dt="2018-09-26T13:44:12.941" v="2807" actId="465"/>
          <ac:spMkLst>
            <pc:docMk/>
            <pc:sldMk cId="1002938312" sldId="260"/>
            <ac:spMk id="32" creationId="{555B2946-3693-4E6B-9D7F-ACEE7B848A08}"/>
          </ac:spMkLst>
        </pc:spChg>
        <pc:spChg chg="add mod">
          <ac:chgData name="KORNMEIER Klaus" userId="de79738a-cdef-431f-bc21-6600e5016c2a" providerId="ADAL" clId="{9F324637-0A9D-42F4-A330-E245094AF635}" dt="2018-09-26T13:44:12.941" v="2807" actId="465"/>
          <ac:spMkLst>
            <pc:docMk/>
            <pc:sldMk cId="1002938312" sldId="260"/>
            <ac:spMk id="34" creationId="{85219BB2-BDAA-49DE-BE2A-523D18A5DC33}"/>
          </ac:spMkLst>
        </pc:spChg>
        <pc:spChg chg="del">
          <ac:chgData name="KORNMEIER Klaus" userId="de79738a-cdef-431f-bc21-6600e5016c2a" providerId="ADAL" clId="{9F324637-0A9D-42F4-A330-E245094AF635}" dt="2018-09-26T12:44:20.301" v="1083" actId="478"/>
          <ac:spMkLst>
            <pc:docMk/>
            <pc:sldMk cId="1002938312" sldId="260"/>
            <ac:spMk id="35" creationId="{5506AFF9-A8DC-400A-82EB-4E46F8EC0405}"/>
          </ac:spMkLst>
        </pc:spChg>
        <pc:spChg chg="del">
          <ac:chgData name="KORNMEIER Klaus" userId="de79738a-cdef-431f-bc21-6600e5016c2a" providerId="ADAL" clId="{9F324637-0A9D-42F4-A330-E245094AF635}" dt="2018-09-26T12:44:28.808" v="1089" actId="478"/>
          <ac:spMkLst>
            <pc:docMk/>
            <pc:sldMk cId="1002938312" sldId="260"/>
            <ac:spMk id="37" creationId="{B9E15335-E45A-47B0-B67D-A55A778CF0F3}"/>
          </ac:spMkLst>
        </pc:spChg>
        <pc:spChg chg="del">
          <ac:chgData name="KORNMEIER Klaus" userId="de79738a-cdef-431f-bc21-6600e5016c2a" providerId="ADAL" clId="{9F324637-0A9D-42F4-A330-E245094AF635}" dt="2018-09-26T12:44:28.808" v="1089" actId="478"/>
          <ac:spMkLst>
            <pc:docMk/>
            <pc:sldMk cId="1002938312" sldId="260"/>
            <ac:spMk id="38" creationId="{8C1ECCA2-552A-4011-88E8-A689F87A8AD0}"/>
          </ac:spMkLst>
        </pc:spChg>
        <pc:spChg chg="del">
          <ac:chgData name="KORNMEIER Klaus" userId="de79738a-cdef-431f-bc21-6600e5016c2a" providerId="ADAL" clId="{9F324637-0A9D-42F4-A330-E245094AF635}" dt="2018-09-26T12:44:25.427" v="1088" actId="478"/>
          <ac:spMkLst>
            <pc:docMk/>
            <pc:sldMk cId="1002938312" sldId="260"/>
            <ac:spMk id="40" creationId="{A2A7CB08-8EED-4703-B8DA-8C5FDFDED341}"/>
          </ac:spMkLst>
        </pc:spChg>
        <pc:spChg chg="del">
          <ac:chgData name="KORNMEIER Klaus" userId="de79738a-cdef-431f-bc21-6600e5016c2a" providerId="ADAL" clId="{9F324637-0A9D-42F4-A330-E245094AF635}" dt="2018-09-26T12:48:02.961" v="1155" actId="478"/>
          <ac:spMkLst>
            <pc:docMk/>
            <pc:sldMk cId="1002938312" sldId="260"/>
            <ac:spMk id="72" creationId="{699D8DA1-0D68-4F1C-9797-B166EA913EDB}"/>
          </ac:spMkLst>
        </pc:spChg>
        <pc:spChg chg="mod">
          <ac:chgData name="KORNMEIER Klaus" userId="de79738a-cdef-431f-bc21-6600e5016c2a" providerId="ADAL" clId="{9F324637-0A9D-42F4-A330-E245094AF635}" dt="2018-09-26T13:44:12.941" v="2807" actId="465"/>
          <ac:spMkLst>
            <pc:docMk/>
            <pc:sldMk cId="1002938312" sldId="260"/>
            <ac:spMk id="76" creationId="{9F40E1C8-207C-40C5-A293-2E64828A6B22}"/>
          </ac:spMkLst>
        </pc:spChg>
        <pc:spChg chg="del mod">
          <ac:chgData name="KORNMEIER Klaus" userId="de79738a-cdef-431f-bc21-6600e5016c2a" providerId="ADAL" clId="{9F324637-0A9D-42F4-A330-E245094AF635}" dt="2018-09-26T13:04:25.103" v="1560" actId="478"/>
          <ac:spMkLst>
            <pc:docMk/>
            <pc:sldMk cId="1002938312" sldId="260"/>
            <ac:spMk id="88" creationId="{CA3CB696-877A-4AF1-8B69-5F0CF0C87AA6}"/>
          </ac:spMkLst>
        </pc:spChg>
        <pc:spChg chg="del mod">
          <ac:chgData name="KORNMEIER Klaus" userId="de79738a-cdef-431f-bc21-6600e5016c2a" providerId="ADAL" clId="{9F324637-0A9D-42F4-A330-E245094AF635}" dt="2018-09-26T13:04:25.103" v="1560" actId="478"/>
          <ac:spMkLst>
            <pc:docMk/>
            <pc:sldMk cId="1002938312" sldId="260"/>
            <ac:spMk id="89" creationId="{48C1D858-FFAB-4A09-B611-0467C9524226}"/>
          </ac:spMkLst>
        </pc:spChg>
        <pc:spChg chg="del mod">
          <ac:chgData name="KORNMEIER Klaus" userId="de79738a-cdef-431f-bc21-6600e5016c2a" providerId="ADAL" clId="{9F324637-0A9D-42F4-A330-E245094AF635}" dt="2018-09-26T13:04:33.723" v="1562" actId="478"/>
          <ac:spMkLst>
            <pc:docMk/>
            <pc:sldMk cId="1002938312" sldId="260"/>
            <ac:spMk id="90" creationId="{FA84AF7A-9B2C-4BE2-89F1-C605F1CBE195}"/>
          </ac:spMkLst>
        </pc:spChg>
        <pc:spChg chg="add del mod">
          <ac:chgData name="KORNMEIER Klaus" userId="de79738a-cdef-431f-bc21-6600e5016c2a" providerId="ADAL" clId="{9F324637-0A9D-42F4-A330-E245094AF635}" dt="2018-09-26T13:35:20.381" v="2472" actId="478"/>
          <ac:spMkLst>
            <pc:docMk/>
            <pc:sldMk cId="1002938312" sldId="260"/>
            <ac:spMk id="92" creationId="{1C4D7823-9B60-4276-87E8-1B7BD085B4FC}"/>
          </ac:spMkLst>
        </pc:spChg>
        <pc:spChg chg="del mod topLvl">
          <ac:chgData name="KORNMEIER Klaus" userId="de79738a-cdef-431f-bc21-6600e5016c2a" providerId="ADAL" clId="{9F324637-0A9D-42F4-A330-E245094AF635}" dt="2018-09-27T08:18:39.592" v="4788" actId="478"/>
          <ac:spMkLst>
            <pc:docMk/>
            <pc:sldMk cId="1002938312" sldId="260"/>
            <ac:spMk id="97" creationId="{1177C121-3190-42D6-8FC0-E58FFA64A3C7}"/>
          </ac:spMkLst>
        </pc:spChg>
        <pc:grpChg chg="add del mod">
          <ac:chgData name="KORNMEIER Klaus" userId="de79738a-cdef-431f-bc21-6600e5016c2a" providerId="ADAL" clId="{9F324637-0A9D-42F4-A330-E245094AF635}" dt="2018-09-26T13:39:41.732" v="2684" actId="165"/>
          <ac:grpSpMkLst>
            <pc:docMk/>
            <pc:sldMk cId="1002938312" sldId="260"/>
            <ac:grpSpMk id="95" creationId="{1B83B2B6-084A-465D-8BDD-8EA4262C5E0F}"/>
          </ac:grpSpMkLst>
        </pc:grpChg>
        <pc:picChg chg="add del mod">
          <ac:chgData name="KORNMEIER Klaus" userId="de79738a-cdef-431f-bc21-6600e5016c2a" providerId="ADAL" clId="{9F324637-0A9D-42F4-A330-E245094AF635}" dt="2018-09-26T12:56:33.027" v="1477" actId="478"/>
          <ac:picMkLst>
            <pc:docMk/>
            <pc:sldMk cId="1002938312" sldId="260"/>
            <ac:picMk id="2" creationId="{511147C6-873A-492A-8C96-B569CCBEAA03}"/>
          </ac:picMkLst>
        </pc:picChg>
        <pc:picChg chg="add del mod">
          <ac:chgData name="KORNMEIER Klaus" userId="de79738a-cdef-431f-bc21-6600e5016c2a" providerId="ADAL" clId="{9F324637-0A9D-42F4-A330-E245094AF635}" dt="2018-09-26T12:45:18.740" v="1101" actId="478"/>
          <ac:picMkLst>
            <pc:docMk/>
            <pc:sldMk cId="1002938312" sldId="260"/>
            <ac:picMk id="3" creationId="{A4AF3A35-58C9-4837-A3CF-2FEB7EC3AEB9}"/>
          </ac:picMkLst>
        </pc:picChg>
        <pc:picChg chg="add del mod">
          <ac:chgData name="KORNMEIER Klaus" userId="de79738a-cdef-431f-bc21-6600e5016c2a" providerId="ADAL" clId="{9F324637-0A9D-42F4-A330-E245094AF635}" dt="2018-09-26T12:45:49.778" v="1105" actId="478"/>
          <ac:picMkLst>
            <pc:docMk/>
            <pc:sldMk cId="1002938312" sldId="260"/>
            <ac:picMk id="4" creationId="{C4C6258B-1A52-4E95-852C-B54C69744A3A}"/>
          </ac:picMkLst>
        </pc:picChg>
        <pc:picChg chg="add del mod">
          <ac:chgData name="KORNMEIER Klaus" userId="de79738a-cdef-431f-bc21-6600e5016c2a" providerId="ADAL" clId="{9F324637-0A9D-42F4-A330-E245094AF635}" dt="2018-09-27T08:18:46.714" v="4791" actId="478"/>
          <ac:picMkLst>
            <pc:docMk/>
            <pc:sldMk cId="1002938312" sldId="260"/>
            <ac:picMk id="5" creationId="{AAD7B682-EA24-4639-9E0C-1B060CBA10EC}"/>
          </ac:picMkLst>
        </pc:picChg>
        <pc:picChg chg="del">
          <ac:chgData name="KORNMEIER Klaus" userId="de79738a-cdef-431f-bc21-6600e5016c2a" providerId="ADAL" clId="{9F324637-0A9D-42F4-A330-E245094AF635}" dt="2018-09-26T12:44:21.468" v="1084" actId="478"/>
          <ac:picMkLst>
            <pc:docMk/>
            <pc:sldMk cId="1002938312" sldId="260"/>
            <ac:picMk id="7" creationId="{B3E45B19-5BC5-43AF-8220-5DBCAE957452}"/>
          </ac:picMkLst>
        </pc:picChg>
        <pc:picChg chg="mod">
          <ac:chgData name="KORNMEIER Klaus" userId="de79738a-cdef-431f-bc21-6600e5016c2a" providerId="ADAL" clId="{9F324637-0A9D-42F4-A330-E245094AF635}" dt="2018-09-26T13:44:12.941" v="2807" actId="465"/>
          <ac:picMkLst>
            <pc:docMk/>
            <pc:sldMk cId="1002938312" sldId="260"/>
            <ac:picMk id="9" creationId="{D1D63070-632A-4FEF-8CC9-3F33E8C85C20}"/>
          </ac:picMkLst>
        </pc:picChg>
        <pc:picChg chg="add del mod">
          <ac:chgData name="KORNMEIER Klaus" userId="de79738a-cdef-431f-bc21-6600e5016c2a" providerId="ADAL" clId="{9F324637-0A9D-42F4-A330-E245094AF635}" dt="2018-09-26T12:45:04.620" v="1095" actId="478"/>
          <ac:picMkLst>
            <pc:docMk/>
            <pc:sldMk cId="1002938312" sldId="260"/>
            <ac:picMk id="25" creationId="{3DFF4112-8AEE-4075-ADD9-174B672DDAAF}"/>
          </ac:picMkLst>
        </pc:picChg>
        <pc:picChg chg="add mod">
          <ac:chgData name="KORNMEIER Klaus" userId="de79738a-cdef-431f-bc21-6600e5016c2a" providerId="ADAL" clId="{9F324637-0A9D-42F4-A330-E245094AF635}" dt="2018-09-26T13:46:13.350" v="2830" actId="1076"/>
          <ac:picMkLst>
            <pc:docMk/>
            <pc:sldMk cId="1002938312" sldId="260"/>
            <ac:picMk id="27" creationId="{EEC4CB1B-5CC0-4162-AB2F-7E19A85BF1C3}"/>
          </ac:picMkLst>
        </pc:picChg>
        <pc:picChg chg="add mod">
          <ac:chgData name="KORNMEIER Klaus" userId="de79738a-cdef-431f-bc21-6600e5016c2a" providerId="ADAL" clId="{9F324637-0A9D-42F4-A330-E245094AF635}" dt="2018-09-27T08:50:25.933" v="5162" actId="1038"/>
          <ac:picMkLst>
            <pc:docMk/>
            <pc:sldMk cId="1002938312" sldId="260"/>
            <ac:picMk id="28" creationId="{3014E512-CF56-4497-A3CE-072FCD3D5B82}"/>
          </ac:picMkLst>
        </pc:picChg>
        <pc:picChg chg="add mod">
          <ac:chgData name="KORNMEIER Klaus" userId="de79738a-cdef-431f-bc21-6600e5016c2a" providerId="ADAL" clId="{9F324637-0A9D-42F4-A330-E245094AF635}" dt="2018-09-26T13:44:12.941" v="2807" actId="465"/>
          <ac:picMkLst>
            <pc:docMk/>
            <pc:sldMk cId="1002938312" sldId="260"/>
            <ac:picMk id="29" creationId="{90782911-4948-4577-96E0-66615074ED46}"/>
          </ac:picMkLst>
        </pc:picChg>
        <pc:picChg chg="add mod">
          <ac:chgData name="KORNMEIER Klaus" userId="de79738a-cdef-431f-bc21-6600e5016c2a" providerId="ADAL" clId="{9F324637-0A9D-42F4-A330-E245094AF635}" dt="2018-09-26T13:42:11.834" v="2771" actId="1036"/>
          <ac:picMkLst>
            <pc:docMk/>
            <pc:sldMk cId="1002938312" sldId="260"/>
            <ac:picMk id="30" creationId="{E0A40759-8429-4825-BA31-6183EB14E902}"/>
          </ac:picMkLst>
        </pc:picChg>
        <pc:picChg chg="del mod">
          <ac:chgData name="KORNMEIER Klaus" userId="de79738a-cdef-431f-bc21-6600e5016c2a" providerId="ADAL" clId="{9F324637-0A9D-42F4-A330-E245094AF635}" dt="2018-09-26T13:03:07.017" v="1534" actId="478"/>
          <ac:picMkLst>
            <pc:docMk/>
            <pc:sldMk cId="1002938312" sldId="260"/>
            <ac:picMk id="33" creationId="{91B12953-FCA6-4691-A70F-F2D866BAAD9B}"/>
          </ac:picMkLst>
        </pc:picChg>
        <pc:picChg chg="del mod">
          <ac:chgData name="KORNMEIER Klaus" userId="de79738a-cdef-431f-bc21-6600e5016c2a" providerId="ADAL" clId="{9F324637-0A9D-42F4-A330-E245094AF635}" dt="2018-09-26T13:03:06.431" v="1533" actId="478"/>
          <ac:picMkLst>
            <pc:docMk/>
            <pc:sldMk cId="1002938312" sldId="260"/>
            <ac:picMk id="45" creationId="{8D597434-21B0-410A-A06D-C7C613096282}"/>
          </ac:picMkLst>
        </pc:picChg>
        <pc:picChg chg="add del mod">
          <ac:chgData name="KORNMEIER Klaus" userId="de79738a-cdef-431f-bc21-6600e5016c2a" providerId="ADAL" clId="{9F324637-0A9D-42F4-A330-E245094AF635}" dt="2018-09-26T13:03:07.627" v="1535" actId="478"/>
          <ac:picMkLst>
            <pc:docMk/>
            <pc:sldMk cId="1002938312" sldId="260"/>
            <ac:picMk id="49" creationId="{92BD9207-DDB6-4A85-8767-5566B5E8E64C}"/>
          </ac:picMkLst>
        </pc:picChg>
        <pc:picChg chg="del mod">
          <ac:chgData name="KORNMEIER Klaus" userId="de79738a-cdef-431f-bc21-6600e5016c2a" providerId="ADAL" clId="{9F324637-0A9D-42F4-A330-E245094AF635}" dt="2018-09-26T13:03:08.498" v="1536" actId="478"/>
          <ac:picMkLst>
            <pc:docMk/>
            <pc:sldMk cId="1002938312" sldId="260"/>
            <ac:picMk id="51" creationId="{B8FF79E7-7E3B-4A5E-AE1B-101578987A4B}"/>
          </ac:picMkLst>
        </pc:picChg>
        <pc:picChg chg="add mod">
          <ac:chgData name="KORNMEIER Klaus" userId="de79738a-cdef-431f-bc21-6600e5016c2a" providerId="ADAL" clId="{9F324637-0A9D-42F4-A330-E245094AF635}" dt="2018-09-26T13:42:20.873" v="2779" actId="1038"/>
          <ac:picMkLst>
            <pc:docMk/>
            <pc:sldMk cId="1002938312" sldId="260"/>
            <ac:picMk id="61" creationId="{A5E2B72D-F2E5-4E6E-BF32-7FC0444FBEAE}"/>
          </ac:picMkLst>
        </pc:picChg>
        <pc:picChg chg="add mod">
          <ac:chgData name="KORNMEIER Klaus" userId="de79738a-cdef-431f-bc21-6600e5016c2a" providerId="ADAL" clId="{9F324637-0A9D-42F4-A330-E245094AF635}" dt="2018-09-26T13:42:20.873" v="2779" actId="1038"/>
          <ac:picMkLst>
            <pc:docMk/>
            <pc:sldMk cId="1002938312" sldId="260"/>
            <ac:picMk id="62" creationId="{FF97F00C-8E31-4F20-AF44-9E76241FAE73}"/>
          </ac:picMkLst>
        </pc:picChg>
        <pc:picChg chg="add mod">
          <ac:chgData name="KORNMEIER Klaus" userId="de79738a-cdef-431f-bc21-6600e5016c2a" providerId="ADAL" clId="{9F324637-0A9D-42F4-A330-E245094AF635}" dt="2018-09-26T13:42:20.873" v="2779" actId="1038"/>
          <ac:picMkLst>
            <pc:docMk/>
            <pc:sldMk cId="1002938312" sldId="260"/>
            <ac:picMk id="63" creationId="{656EB8FC-C2A1-4096-9084-761C134C9D63}"/>
          </ac:picMkLst>
        </pc:picChg>
        <pc:picChg chg="add mod">
          <ac:chgData name="KORNMEIER Klaus" userId="de79738a-cdef-431f-bc21-6600e5016c2a" providerId="ADAL" clId="{9F324637-0A9D-42F4-A330-E245094AF635}" dt="2018-09-26T13:42:20.873" v="2779" actId="1038"/>
          <ac:picMkLst>
            <pc:docMk/>
            <pc:sldMk cId="1002938312" sldId="260"/>
            <ac:picMk id="64" creationId="{52F1BF67-2D87-4BA5-A9BE-126AD694B9C4}"/>
          </ac:picMkLst>
        </pc:picChg>
        <pc:picChg chg="mod">
          <ac:chgData name="KORNMEIER Klaus" userId="de79738a-cdef-431f-bc21-6600e5016c2a" providerId="ADAL" clId="{9F324637-0A9D-42F4-A330-E245094AF635}" dt="2018-09-26T13:42:11.834" v="2771" actId="1036"/>
          <ac:picMkLst>
            <pc:docMk/>
            <pc:sldMk cId="1002938312" sldId="260"/>
            <ac:picMk id="71" creationId="{1D8181EB-5EB5-4C0D-B608-054CD88D3275}"/>
          </ac:picMkLst>
        </pc:picChg>
        <pc:picChg chg="mod">
          <ac:chgData name="KORNMEIER Klaus" userId="de79738a-cdef-431f-bc21-6600e5016c2a" providerId="ADAL" clId="{9F324637-0A9D-42F4-A330-E245094AF635}" dt="2018-09-26T13:42:11.834" v="2771" actId="1036"/>
          <ac:picMkLst>
            <pc:docMk/>
            <pc:sldMk cId="1002938312" sldId="260"/>
            <ac:picMk id="75" creationId="{4B897562-5A5A-4702-98A6-67CEF564887E}"/>
          </ac:picMkLst>
        </pc:picChg>
        <pc:picChg chg="add del mod">
          <ac:chgData name="KORNMEIER Klaus" userId="de79738a-cdef-431f-bc21-6600e5016c2a" providerId="ADAL" clId="{9F324637-0A9D-42F4-A330-E245094AF635}" dt="2018-09-26T13:27:53.409" v="2085" actId="478"/>
          <ac:picMkLst>
            <pc:docMk/>
            <pc:sldMk cId="1002938312" sldId="260"/>
            <ac:picMk id="84" creationId="{31889E0C-6DE5-4871-8FB1-EDF9FE33323B}"/>
          </ac:picMkLst>
        </pc:picChg>
        <pc:picChg chg="add del mod">
          <ac:chgData name="KORNMEIER Klaus" userId="de79738a-cdef-431f-bc21-6600e5016c2a" providerId="ADAL" clId="{9F324637-0A9D-42F4-A330-E245094AF635}" dt="2018-09-26T13:29:37.250" v="2133" actId="14100"/>
          <ac:picMkLst>
            <pc:docMk/>
            <pc:sldMk cId="1002938312" sldId="260"/>
            <ac:picMk id="91" creationId="{FAF6D010-1BB7-4C3F-AC1F-F54FC64C7C9B}"/>
          </ac:picMkLst>
        </pc:picChg>
        <pc:picChg chg="add del mod ord">
          <ac:chgData name="KORNMEIER Klaus" userId="de79738a-cdef-431f-bc21-6600e5016c2a" providerId="ADAL" clId="{9F324637-0A9D-42F4-A330-E245094AF635}" dt="2018-09-26T13:35:18.470" v="2471" actId="478"/>
          <ac:picMkLst>
            <pc:docMk/>
            <pc:sldMk cId="1002938312" sldId="260"/>
            <ac:picMk id="93" creationId="{FF93C1E0-6CDD-45D2-8C9C-EEB82913F2E4}"/>
          </ac:picMkLst>
        </pc:picChg>
        <pc:picChg chg="del mod topLvl">
          <ac:chgData name="KORNMEIER Klaus" userId="de79738a-cdef-431f-bc21-6600e5016c2a" providerId="ADAL" clId="{9F324637-0A9D-42F4-A330-E245094AF635}" dt="2018-09-27T08:18:40.215" v="4789" actId="478"/>
          <ac:picMkLst>
            <pc:docMk/>
            <pc:sldMk cId="1002938312" sldId="260"/>
            <ac:picMk id="96" creationId="{70EAC3E3-32DC-4CD2-92CA-052CBA9A8E5F}"/>
          </ac:picMkLst>
        </pc:picChg>
        <pc:picChg chg="add del mod">
          <ac:chgData name="KORNMEIER Klaus" userId="de79738a-cdef-431f-bc21-6600e5016c2a" providerId="ADAL" clId="{9F324637-0A9D-42F4-A330-E245094AF635}" dt="2018-09-26T16:16:13.405" v="4107" actId="478"/>
          <ac:picMkLst>
            <pc:docMk/>
            <pc:sldMk cId="1002938312" sldId="260"/>
            <ac:picMk id="148" creationId="{C1616CF7-2666-4E48-B4E0-03F01E8B19EB}"/>
          </ac:picMkLst>
        </pc:picChg>
        <pc:picChg chg="add del mod ord">
          <ac:chgData name="KORNMEIER Klaus" userId="de79738a-cdef-431f-bc21-6600e5016c2a" providerId="ADAL" clId="{9F324637-0A9D-42F4-A330-E245094AF635}" dt="2018-09-27T08:18:43.579" v="4790" actId="478"/>
          <ac:picMkLst>
            <pc:docMk/>
            <pc:sldMk cId="1002938312" sldId="260"/>
            <ac:picMk id="149" creationId="{1CF8B9C8-AB7E-4385-B9D3-62BE087B6215}"/>
          </ac:picMkLst>
        </pc:picChg>
        <pc:cxnChg chg="add del mod">
          <ac:chgData name="KORNMEIER Klaus" userId="de79738a-cdef-431f-bc21-6600e5016c2a" providerId="ADAL" clId="{9F324637-0A9D-42F4-A330-E245094AF635}" dt="2018-09-26T12:51:42.662" v="1274" actId="478"/>
          <ac:cxnSpMkLst>
            <pc:docMk/>
            <pc:sldMk cId="1002938312" sldId="260"/>
            <ac:cxnSpMk id="8" creationId="{461AEF98-91CF-4189-ABED-91DB5D6B39AB}"/>
          </ac:cxnSpMkLst>
        </pc:cxnChg>
        <pc:cxnChg chg="add del mod">
          <ac:chgData name="KORNMEIER Klaus" userId="de79738a-cdef-431f-bc21-6600e5016c2a" providerId="ADAL" clId="{9F324637-0A9D-42F4-A330-E245094AF635}" dt="2018-09-26T12:51:38.782" v="1273" actId="478"/>
          <ac:cxnSpMkLst>
            <pc:docMk/>
            <pc:sldMk cId="1002938312" sldId="260"/>
            <ac:cxnSpMk id="11" creationId="{CE3A38F6-A354-4313-A438-BEDD961B2562}"/>
          </ac:cxnSpMkLst>
        </pc:cxnChg>
        <pc:cxnChg chg="del mod">
          <ac:chgData name="KORNMEIER Klaus" userId="de79738a-cdef-431f-bc21-6600e5016c2a" providerId="ADAL" clId="{9F324637-0A9D-42F4-A330-E245094AF635}" dt="2018-09-26T13:04:18.510" v="1559" actId="478"/>
          <ac:cxnSpMkLst>
            <pc:docMk/>
            <pc:sldMk cId="1002938312" sldId="260"/>
            <ac:cxnSpMk id="17" creationId="{2D1A5772-A852-4CCE-82B4-A8006B2F8DAB}"/>
          </ac:cxnSpMkLst>
        </pc:cxnChg>
        <pc:cxnChg chg="mod">
          <ac:chgData name="KORNMEIER Klaus" userId="de79738a-cdef-431f-bc21-6600e5016c2a" providerId="ADAL" clId="{9F324637-0A9D-42F4-A330-E245094AF635}" dt="2018-09-27T09:33:25.643" v="5446" actId="692"/>
          <ac:cxnSpMkLst>
            <pc:docMk/>
            <pc:sldMk cId="1002938312" sldId="260"/>
            <ac:cxnSpMk id="18" creationId="{EF649437-4CFD-4558-8067-7EE8ECB84C7A}"/>
          </ac:cxnSpMkLst>
        </pc:cxnChg>
        <pc:cxnChg chg="mod">
          <ac:chgData name="KORNMEIER Klaus" userId="de79738a-cdef-431f-bc21-6600e5016c2a" providerId="ADAL" clId="{9F324637-0A9D-42F4-A330-E245094AF635}" dt="2018-09-27T09:33:25.643" v="5446" actId="692"/>
          <ac:cxnSpMkLst>
            <pc:docMk/>
            <pc:sldMk cId="1002938312" sldId="260"/>
            <ac:cxnSpMk id="23" creationId="{68767866-E537-4260-BA2E-D291BC01195E}"/>
          </ac:cxnSpMkLst>
        </pc:cxnChg>
        <pc:cxnChg chg="mod">
          <ac:chgData name="KORNMEIER Klaus" userId="de79738a-cdef-431f-bc21-6600e5016c2a" providerId="ADAL" clId="{9F324637-0A9D-42F4-A330-E245094AF635}" dt="2018-09-27T09:33:25.643" v="5446" actId="692"/>
          <ac:cxnSpMkLst>
            <pc:docMk/>
            <pc:sldMk cId="1002938312" sldId="260"/>
            <ac:cxnSpMk id="24" creationId="{3E8098A0-0A0E-4AB0-8E8D-07E16D3C82D3}"/>
          </ac:cxnSpMkLst>
        </pc:cxnChg>
        <pc:cxnChg chg="mod">
          <ac:chgData name="KORNMEIER Klaus" userId="de79738a-cdef-431f-bc21-6600e5016c2a" providerId="ADAL" clId="{9F324637-0A9D-42F4-A330-E245094AF635}" dt="2018-09-27T09:33:25.643" v="5446" actId="692"/>
          <ac:cxnSpMkLst>
            <pc:docMk/>
            <pc:sldMk cId="1002938312" sldId="260"/>
            <ac:cxnSpMk id="31" creationId="{05A9286B-50D7-4751-B7E4-688BDD4DC2FA}"/>
          </ac:cxnSpMkLst>
        </pc:cxnChg>
        <pc:cxnChg chg="add mod">
          <ac:chgData name="KORNMEIER Klaus" userId="de79738a-cdef-431f-bc21-6600e5016c2a" providerId="ADAL" clId="{9F324637-0A9D-42F4-A330-E245094AF635}" dt="2018-09-27T09:33:25.643" v="5446" actId="692"/>
          <ac:cxnSpMkLst>
            <pc:docMk/>
            <pc:sldMk cId="1002938312" sldId="260"/>
            <ac:cxnSpMk id="41" creationId="{03FE38BD-D60D-418F-A631-D46528C2DEA8}"/>
          </ac:cxnSpMkLst>
        </pc:cxnChg>
        <pc:cxnChg chg="add mod">
          <ac:chgData name="KORNMEIER Klaus" userId="de79738a-cdef-431f-bc21-6600e5016c2a" providerId="ADAL" clId="{9F324637-0A9D-42F4-A330-E245094AF635}" dt="2018-09-27T09:33:25.643" v="5446" actId="692"/>
          <ac:cxnSpMkLst>
            <pc:docMk/>
            <pc:sldMk cId="1002938312" sldId="260"/>
            <ac:cxnSpMk id="55" creationId="{291E92D8-C1C0-4A54-B47B-7BE3A4C3FD81}"/>
          </ac:cxnSpMkLst>
        </pc:cxnChg>
        <pc:cxnChg chg="add mod">
          <ac:chgData name="KORNMEIER Klaus" userId="de79738a-cdef-431f-bc21-6600e5016c2a" providerId="ADAL" clId="{9F324637-0A9D-42F4-A330-E245094AF635}" dt="2018-09-27T09:33:25.643" v="5446" actId="692"/>
          <ac:cxnSpMkLst>
            <pc:docMk/>
            <pc:sldMk cId="1002938312" sldId="260"/>
            <ac:cxnSpMk id="69" creationId="{367D85A9-29B6-4E70-B276-F74216316D71}"/>
          </ac:cxnSpMkLst>
        </pc:cxnChg>
        <pc:cxnChg chg="add mod">
          <ac:chgData name="KORNMEIER Klaus" userId="de79738a-cdef-431f-bc21-6600e5016c2a" providerId="ADAL" clId="{9F324637-0A9D-42F4-A330-E245094AF635}" dt="2018-09-27T09:33:25.643" v="5446" actId="692"/>
          <ac:cxnSpMkLst>
            <pc:docMk/>
            <pc:sldMk cId="1002938312" sldId="260"/>
            <ac:cxnSpMk id="77" creationId="{E6153138-D8C1-4A72-B6B1-FD5BFA988B79}"/>
          </ac:cxnSpMkLst>
        </pc:cxnChg>
        <pc:cxnChg chg="mod">
          <ac:chgData name="KORNMEIER Klaus" userId="de79738a-cdef-431f-bc21-6600e5016c2a" providerId="ADAL" clId="{9F324637-0A9D-42F4-A330-E245094AF635}" dt="2018-09-27T09:33:25.643" v="5446" actId="692"/>
          <ac:cxnSpMkLst>
            <pc:docMk/>
            <pc:sldMk cId="1002938312" sldId="260"/>
            <ac:cxnSpMk id="83" creationId="{75D57203-62D8-4A03-8AC7-28406C29822B}"/>
          </ac:cxnSpMkLst>
        </pc:cxnChg>
        <pc:cxnChg chg="add del">
          <ac:chgData name="KORNMEIER Klaus" userId="de79738a-cdef-431f-bc21-6600e5016c2a" providerId="ADAL" clId="{9F324637-0A9D-42F4-A330-E245094AF635}" dt="2018-09-26T13:35:50.665" v="2508" actId="478"/>
          <ac:cxnSpMkLst>
            <pc:docMk/>
            <pc:sldMk cId="1002938312" sldId="260"/>
            <ac:cxnSpMk id="94" creationId="{28E1BF19-A626-4120-AFE1-3EBCBEBED64E}"/>
          </ac:cxnSpMkLst>
        </pc:cxnChg>
        <pc:cxnChg chg="add del">
          <ac:chgData name="KORNMEIER Klaus" userId="de79738a-cdef-431f-bc21-6600e5016c2a" providerId="ADAL" clId="{9F324637-0A9D-42F4-A330-E245094AF635}" dt="2018-09-26T13:39:20.424" v="2680" actId="478"/>
          <ac:cxnSpMkLst>
            <pc:docMk/>
            <pc:sldMk cId="1002938312" sldId="260"/>
            <ac:cxnSpMk id="113" creationId="{5A1D42B8-8245-4D03-967B-27E1BE740A14}"/>
          </ac:cxnSpMkLst>
        </pc:cxnChg>
        <pc:cxnChg chg="add del mod">
          <ac:chgData name="KORNMEIER Klaus" userId="de79738a-cdef-431f-bc21-6600e5016c2a" providerId="ADAL" clId="{9F324637-0A9D-42F4-A330-E245094AF635}" dt="2018-09-26T13:41:11.936" v="2750" actId="14100"/>
          <ac:cxnSpMkLst>
            <pc:docMk/>
            <pc:sldMk cId="1002938312" sldId="260"/>
            <ac:cxnSpMk id="115" creationId="{2FAB933D-A884-4F3D-A8BD-1735A7D9DFF7}"/>
          </ac:cxnSpMkLst>
        </pc:cxnChg>
        <pc:cxnChg chg="add del mod">
          <ac:chgData name="KORNMEIER Klaus" userId="de79738a-cdef-431f-bc21-6600e5016c2a" providerId="ADAL" clId="{9F324637-0A9D-42F4-A330-E245094AF635}" dt="2018-09-26T13:41:11.936" v="2750" actId="14100"/>
          <ac:cxnSpMkLst>
            <pc:docMk/>
            <pc:sldMk cId="1002938312" sldId="260"/>
            <ac:cxnSpMk id="117" creationId="{5CC4F3BA-1F5E-4375-B857-EA3C5AB9A471}"/>
          </ac:cxnSpMkLst>
        </pc:cxnChg>
        <pc:cxnChg chg="add del mod">
          <ac:chgData name="KORNMEIER Klaus" userId="de79738a-cdef-431f-bc21-6600e5016c2a" providerId="ADAL" clId="{9F324637-0A9D-42F4-A330-E245094AF635}" dt="2018-09-26T13:41:11.936" v="2750" actId="14100"/>
          <ac:cxnSpMkLst>
            <pc:docMk/>
            <pc:sldMk cId="1002938312" sldId="260"/>
            <ac:cxnSpMk id="119" creationId="{00D0534C-ABD8-4E9B-A20C-91275B4128B3}"/>
          </ac:cxnSpMkLst>
        </pc:cxnChg>
        <pc:cxnChg chg="add del">
          <ac:chgData name="KORNMEIER Klaus" userId="de79738a-cdef-431f-bc21-6600e5016c2a" providerId="ADAL" clId="{9F324637-0A9D-42F4-A330-E245094AF635}" dt="2018-09-26T13:42:03.937" v="2766" actId="478"/>
          <ac:cxnSpMkLst>
            <pc:docMk/>
            <pc:sldMk cId="1002938312" sldId="260"/>
            <ac:cxnSpMk id="120" creationId="{C65E74F6-CF8F-4839-8652-2042925BCFD4}"/>
          </ac:cxnSpMkLst>
        </pc:cxnChg>
        <pc:cxnChg chg="add del">
          <ac:chgData name="KORNMEIER Klaus" userId="de79738a-cdef-431f-bc21-6600e5016c2a" providerId="ADAL" clId="{9F324637-0A9D-42F4-A330-E245094AF635}" dt="2018-09-26T13:42:01.777" v="2765" actId="478"/>
          <ac:cxnSpMkLst>
            <pc:docMk/>
            <pc:sldMk cId="1002938312" sldId="260"/>
            <ac:cxnSpMk id="121" creationId="{A4410754-0FBB-4094-91EF-A8AEFB2A5C42}"/>
          </ac:cxnSpMkLst>
        </pc:cxnChg>
        <pc:cxnChg chg="add del">
          <ac:chgData name="KORNMEIER Klaus" userId="de79738a-cdef-431f-bc21-6600e5016c2a" providerId="ADAL" clId="{9F324637-0A9D-42F4-A330-E245094AF635}" dt="2018-09-26T13:42:00.058" v="2764" actId="478"/>
          <ac:cxnSpMkLst>
            <pc:docMk/>
            <pc:sldMk cId="1002938312" sldId="260"/>
            <ac:cxnSpMk id="122" creationId="{77D6CC84-BCED-4093-A269-357DAD57AE6E}"/>
          </ac:cxnSpMkLst>
        </pc:cxnChg>
        <pc:cxnChg chg="add del">
          <ac:chgData name="KORNMEIER Klaus" userId="de79738a-cdef-431f-bc21-6600e5016c2a" providerId="ADAL" clId="{9F324637-0A9D-42F4-A330-E245094AF635}" dt="2018-09-26T13:41:58.140" v="2763" actId="14100"/>
          <ac:cxnSpMkLst>
            <pc:docMk/>
            <pc:sldMk cId="1002938312" sldId="260"/>
            <ac:cxnSpMk id="123" creationId="{30287FAB-E35B-4B6A-9E11-576C67B7969C}"/>
          </ac:cxnSpMkLst>
        </pc:cxnChg>
        <pc:cxnChg chg="add del">
          <ac:chgData name="KORNMEIER Klaus" userId="de79738a-cdef-431f-bc21-6600e5016c2a" providerId="ADAL" clId="{9F324637-0A9D-42F4-A330-E245094AF635}" dt="2018-09-26T13:41:58.140" v="2763" actId="14100"/>
          <ac:cxnSpMkLst>
            <pc:docMk/>
            <pc:sldMk cId="1002938312" sldId="260"/>
            <ac:cxnSpMk id="124" creationId="{45402BD7-1E28-4B1A-926B-55258AB1A32F}"/>
          </ac:cxnSpMkLst>
        </pc:cxnChg>
        <pc:cxnChg chg="add del">
          <ac:chgData name="KORNMEIER Klaus" userId="de79738a-cdef-431f-bc21-6600e5016c2a" providerId="ADAL" clId="{9F324637-0A9D-42F4-A330-E245094AF635}" dt="2018-09-26T13:41:58.140" v="2763" actId="14100"/>
          <ac:cxnSpMkLst>
            <pc:docMk/>
            <pc:sldMk cId="1002938312" sldId="260"/>
            <ac:cxnSpMk id="125" creationId="{FC80441B-82C2-4AB6-B33C-CCEA62A7D8AB}"/>
          </ac:cxnSpMkLst>
        </pc:cxnChg>
        <pc:cxnChg chg="add del">
          <ac:chgData name="KORNMEIER Klaus" userId="de79738a-cdef-431f-bc21-6600e5016c2a" providerId="ADAL" clId="{9F324637-0A9D-42F4-A330-E245094AF635}" dt="2018-09-26T13:41:58.140" v="2763" actId="14100"/>
          <ac:cxnSpMkLst>
            <pc:docMk/>
            <pc:sldMk cId="1002938312" sldId="260"/>
            <ac:cxnSpMk id="126" creationId="{0BEE1E18-9BD7-45AB-9224-41A782D569A8}"/>
          </ac:cxnSpMkLst>
        </pc:cxnChg>
        <pc:cxnChg chg="add del">
          <ac:chgData name="KORNMEIER Klaus" userId="de79738a-cdef-431f-bc21-6600e5016c2a" providerId="ADAL" clId="{9F324637-0A9D-42F4-A330-E245094AF635}" dt="2018-09-26T13:43:01.136" v="2782" actId="478"/>
          <ac:cxnSpMkLst>
            <pc:docMk/>
            <pc:sldMk cId="1002938312" sldId="260"/>
            <ac:cxnSpMk id="127" creationId="{05441DBF-FA4F-43A6-8F68-33116D89E1FF}"/>
          </ac:cxnSpMkLst>
        </pc:cxnChg>
        <pc:cxnChg chg="add del">
          <ac:chgData name="KORNMEIER Klaus" userId="de79738a-cdef-431f-bc21-6600e5016c2a" providerId="ADAL" clId="{9F324637-0A9D-42F4-A330-E245094AF635}" dt="2018-09-26T13:43:03.440" v="2783" actId="478"/>
          <ac:cxnSpMkLst>
            <pc:docMk/>
            <pc:sldMk cId="1002938312" sldId="260"/>
            <ac:cxnSpMk id="128" creationId="{CDABE17C-4CF0-4F42-9240-060ECEC08B04}"/>
          </ac:cxnSpMkLst>
        </pc:cxnChg>
        <pc:cxnChg chg="add del">
          <ac:chgData name="KORNMEIER Klaus" userId="de79738a-cdef-431f-bc21-6600e5016c2a" providerId="ADAL" clId="{9F324637-0A9D-42F4-A330-E245094AF635}" dt="2018-09-26T13:43:00.240" v="2781" actId="478"/>
          <ac:cxnSpMkLst>
            <pc:docMk/>
            <pc:sldMk cId="1002938312" sldId="260"/>
            <ac:cxnSpMk id="129" creationId="{65D7E833-8BE6-4923-97EA-1E3473590341}"/>
          </ac:cxnSpMkLst>
        </pc:cxnChg>
        <pc:cxnChg chg="add del">
          <ac:chgData name="KORNMEIER Klaus" userId="de79738a-cdef-431f-bc21-6600e5016c2a" providerId="ADAL" clId="{9F324637-0A9D-42F4-A330-E245094AF635}" dt="2018-09-26T13:43:04.037" v="2784" actId="478"/>
          <ac:cxnSpMkLst>
            <pc:docMk/>
            <pc:sldMk cId="1002938312" sldId="260"/>
            <ac:cxnSpMk id="130" creationId="{30C52EEA-A397-4A68-8B75-7920FD6867A6}"/>
          </ac:cxnSpMkLst>
        </pc:cxnChg>
        <pc:cxnChg chg="add del mod">
          <ac:chgData name="KORNMEIER Klaus" userId="de79738a-cdef-431f-bc21-6600e5016c2a" providerId="ADAL" clId="{9F324637-0A9D-42F4-A330-E245094AF635}" dt="2018-09-26T13:43:12.240" v="2793" actId="14100"/>
          <ac:cxnSpMkLst>
            <pc:docMk/>
            <pc:sldMk cId="1002938312" sldId="260"/>
            <ac:cxnSpMk id="132" creationId="{B08A3BDB-0B86-42A5-8D1F-9D14D86ED535}"/>
          </ac:cxnSpMkLst>
        </pc:cxnChg>
        <pc:cxnChg chg="add del">
          <ac:chgData name="KORNMEIER Klaus" userId="de79738a-cdef-431f-bc21-6600e5016c2a" providerId="ADAL" clId="{9F324637-0A9D-42F4-A330-E245094AF635}" dt="2018-09-26T13:44:44.194" v="2809" actId="478"/>
          <ac:cxnSpMkLst>
            <pc:docMk/>
            <pc:sldMk cId="1002938312" sldId="260"/>
            <ac:cxnSpMk id="133" creationId="{736A543E-E7AB-47CA-8877-F478848D51A6}"/>
          </ac:cxnSpMkLst>
        </pc:cxnChg>
        <pc:cxnChg chg="add del mod">
          <ac:chgData name="KORNMEIER Klaus" userId="de79738a-cdef-431f-bc21-6600e5016c2a" providerId="ADAL" clId="{9F324637-0A9D-42F4-A330-E245094AF635}" dt="2018-09-26T13:46:37.176" v="2839" actId="478"/>
          <ac:cxnSpMkLst>
            <pc:docMk/>
            <pc:sldMk cId="1002938312" sldId="260"/>
            <ac:cxnSpMk id="137" creationId="{B163834A-F4FF-41E9-82F9-B782A59CBD18}"/>
          </ac:cxnSpMkLst>
        </pc:cxnChg>
      </pc:sldChg>
      <pc:sldChg chg="addSp delSp modSp add del">
        <pc:chgData name="KORNMEIER Klaus" userId="de79738a-cdef-431f-bc21-6600e5016c2a" providerId="ADAL" clId="{9F324637-0A9D-42F4-A330-E245094AF635}" dt="2018-09-26T12:44:02.074" v="1081" actId="2696"/>
        <pc:sldMkLst>
          <pc:docMk/>
          <pc:sldMk cId="1108671791" sldId="260"/>
        </pc:sldMkLst>
        <pc:picChg chg="del">
          <ac:chgData name="KORNMEIER Klaus" userId="de79738a-cdef-431f-bc21-6600e5016c2a" providerId="ADAL" clId="{9F324637-0A9D-42F4-A330-E245094AF635}" dt="2018-09-26T12:01:53.910" v="653" actId="478"/>
          <ac:picMkLst>
            <pc:docMk/>
            <pc:sldMk cId="1108671791" sldId="260"/>
            <ac:picMk id="7" creationId="{B3E45B19-5BC5-43AF-8220-5DBCAE957452}"/>
          </ac:picMkLst>
        </pc:picChg>
        <pc:picChg chg="add mod">
          <ac:chgData name="KORNMEIER Klaus" userId="de79738a-cdef-431f-bc21-6600e5016c2a" providerId="ADAL" clId="{9F324637-0A9D-42F4-A330-E245094AF635}" dt="2018-09-26T12:02:00.070" v="655" actId="1076"/>
          <ac:picMkLst>
            <pc:docMk/>
            <pc:sldMk cId="1108671791" sldId="260"/>
            <ac:picMk id="21" creationId="{C4B819D8-F36A-48C0-AEA9-9176261438D6}"/>
          </ac:picMkLst>
        </pc:picChg>
        <pc:cxnChg chg="mod">
          <ac:chgData name="KORNMEIER Klaus" userId="de79738a-cdef-431f-bc21-6600e5016c2a" providerId="ADAL" clId="{9F324637-0A9D-42F4-A330-E245094AF635}" dt="2018-09-26T12:02:17.506" v="657" actId="14100"/>
          <ac:cxnSpMkLst>
            <pc:docMk/>
            <pc:sldMk cId="1108671791" sldId="260"/>
            <ac:cxnSpMk id="23" creationId="{68767866-E537-4260-BA2E-D291BC01195E}"/>
          </ac:cxnSpMkLst>
        </pc:cxnChg>
        <pc:cxnChg chg="mod">
          <ac:chgData name="KORNMEIER Klaus" userId="de79738a-cdef-431f-bc21-6600e5016c2a" providerId="ADAL" clId="{9F324637-0A9D-42F4-A330-E245094AF635}" dt="2018-09-26T12:02:11.527" v="656" actId="14100"/>
          <ac:cxnSpMkLst>
            <pc:docMk/>
            <pc:sldMk cId="1108671791" sldId="260"/>
            <ac:cxnSpMk id="24" creationId="{3E8098A0-0A0E-4AB0-8E8D-07E16D3C82D3}"/>
          </ac:cxnSpMkLst>
        </pc:cxnChg>
      </pc:sldChg>
      <pc:sldChg chg="addSp delSp modSp add del ord addAnim delAnim modAnim">
        <pc:chgData name="KORNMEIER Klaus" userId="de79738a-cdef-431f-bc21-6600e5016c2a" providerId="ADAL" clId="{9F324637-0A9D-42F4-A330-E245094AF635}" dt="2018-09-26T13:13:50.192" v="1986" actId="2696"/>
        <pc:sldMkLst>
          <pc:docMk/>
          <pc:sldMk cId="538004389" sldId="261"/>
        </pc:sldMkLst>
        <pc:spChg chg="mod">
          <ac:chgData name="KORNMEIER Klaus" userId="de79738a-cdef-431f-bc21-6600e5016c2a" providerId="ADAL" clId="{9F324637-0A9D-42F4-A330-E245094AF635}" dt="2018-09-26T13:07:11.090" v="1612" actId="692"/>
          <ac:spMkLst>
            <pc:docMk/>
            <pc:sldMk cId="538004389" sldId="261"/>
            <ac:spMk id="32" creationId="{555B2946-3693-4E6B-9D7F-ACEE7B848A08}"/>
          </ac:spMkLst>
        </pc:spChg>
        <pc:spChg chg="add del">
          <ac:chgData name="KORNMEIER Klaus" userId="de79738a-cdef-431f-bc21-6600e5016c2a" providerId="ADAL" clId="{9F324637-0A9D-42F4-A330-E245094AF635}" dt="2018-09-26T13:08:27.977" v="1620" actId="478"/>
          <ac:spMkLst>
            <pc:docMk/>
            <pc:sldMk cId="538004389" sldId="261"/>
            <ac:spMk id="35" creationId="{D68A19C2-8384-4067-BDCD-C8DCEE22FABA}"/>
          </ac:spMkLst>
        </pc:spChg>
        <pc:spChg chg="add del">
          <ac:chgData name="KORNMEIER Klaus" userId="de79738a-cdef-431f-bc21-6600e5016c2a" providerId="ADAL" clId="{9F324637-0A9D-42F4-A330-E245094AF635}" dt="2018-09-26T13:08:27.324" v="1619" actId="478"/>
          <ac:spMkLst>
            <pc:docMk/>
            <pc:sldMk cId="538004389" sldId="261"/>
            <ac:spMk id="36" creationId="{C1E1480E-0319-4667-B247-A4DECCE1EF46}"/>
          </ac:spMkLst>
        </pc:spChg>
        <pc:spChg chg="add mod">
          <ac:chgData name="KORNMEIER Klaus" userId="de79738a-cdef-431f-bc21-6600e5016c2a" providerId="ADAL" clId="{9F324637-0A9D-42F4-A330-E245094AF635}" dt="2018-09-26T13:06:09.742" v="1608" actId="554"/>
          <ac:spMkLst>
            <pc:docMk/>
            <pc:sldMk cId="538004389" sldId="261"/>
            <ac:spMk id="37" creationId="{C987EACE-281B-41A5-9866-E6A8A92D2E2A}"/>
          </ac:spMkLst>
        </pc:spChg>
        <pc:spChg chg="add del">
          <ac:chgData name="KORNMEIER Klaus" userId="de79738a-cdef-431f-bc21-6600e5016c2a" providerId="ADAL" clId="{9F324637-0A9D-42F4-A330-E245094AF635}" dt="2018-09-26T13:04:45.654" v="1564" actId="478"/>
          <ac:spMkLst>
            <pc:docMk/>
            <pc:sldMk cId="538004389" sldId="261"/>
            <ac:spMk id="38" creationId="{4C2EB7EB-B34F-4E88-9280-3272240AA3C5}"/>
          </ac:spMkLst>
        </pc:spChg>
        <pc:spChg chg="add mod">
          <ac:chgData name="KORNMEIER Klaus" userId="de79738a-cdef-431f-bc21-6600e5016c2a" providerId="ADAL" clId="{9F324637-0A9D-42F4-A330-E245094AF635}" dt="2018-09-26T13:05:35.872" v="1575" actId="1076"/>
          <ac:spMkLst>
            <pc:docMk/>
            <pc:sldMk cId="538004389" sldId="261"/>
            <ac:spMk id="50" creationId="{32A885F2-3DE7-4C07-B9D8-949B625008F9}"/>
          </ac:spMkLst>
        </pc:spChg>
        <pc:spChg chg="add mod">
          <ac:chgData name="KORNMEIER Klaus" userId="de79738a-cdef-431f-bc21-6600e5016c2a" providerId="ADAL" clId="{9F324637-0A9D-42F4-A330-E245094AF635}" dt="2018-09-26T13:05:35.872" v="1575" actId="1076"/>
          <ac:spMkLst>
            <pc:docMk/>
            <pc:sldMk cId="538004389" sldId="261"/>
            <ac:spMk id="52" creationId="{BF3A2934-46F6-4BBD-B1E5-52AA95271A2D}"/>
          </ac:spMkLst>
        </pc:spChg>
        <pc:spChg chg="add mod">
          <ac:chgData name="KORNMEIER Klaus" userId="de79738a-cdef-431f-bc21-6600e5016c2a" providerId="ADAL" clId="{9F324637-0A9D-42F4-A330-E245094AF635}" dt="2018-09-26T13:05:35.872" v="1575" actId="1076"/>
          <ac:spMkLst>
            <pc:docMk/>
            <pc:sldMk cId="538004389" sldId="261"/>
            <ac:spMk id="53" creationId="{EFD9A43E-A7FE-4385-B7E0-13AF29AE198A}"/>
          </ac:spMkLst>
        </pc:spChg>
        <pc:spChg chg="add mod">
          <ac:chgData name="KORNMEIER Klaus" userId="de79738a-cdef-431f-bc21-6600e5016c2a" providerId="ADAL" clId="{9F324637-0A9D-42F4-A330-E245094AF635}" dt="2018-09-26T13:06:09.742" v="1608" actId="554"/>
          <ac:spMkLst>
            <pc:docMk/>
            <pc:sldMk cId="538004389" sldId="261"/>
            <ac:spMk id="54" creationId="{193A8C5D-CBF4-4EBD-808D-D0358223B798}"/>
          </ac:spMkLst>
        </pc:spChg>
        <pc:spChg chg="mod">
          <ac:chgData name="KORNMEIER Klaus" userId="de79738a-cdef-431f-bc21-6600e5016c2a" providerId="ADAL" clId="{9F324637-0A9D-42F4-A330-E245094AF635}" dt="2018-09-26T13:05:28.352" v="1573" actId="1076"/>
          <ac:spMkLst>
            <pc:docMk/>
            <pc:sldMk cId="538004389" sldId="261"/>
            <ac:spMk id="88" creationId="{CA3CB696-877A-4AF1-8B69-5F0CF0C87AA6}"/>
          </ac:spMkLst>
        </pc:spChg>
        <pc:spChg chg="mod">
          <ac:chgData name="KORNMEIER Klaus" userId="de79738a-cdef-431f-bc21-6600e5016c2a" providerId="ADAL" clId="{9F324637-0A9D-42F4-A330-E245094AF635}" dt="2018-09-26T13:05:28.352" v="1573" actId="1076"/>
          <ac:spMkLst>
            <pc:docMk/>
            <pc:sldMk cId="538004389" sldId="261"/>
            <ac:spMk id="89" creationId="{48C1D858-FFAB-4A09-B611-0467C9524226}"/>
          </ac:spMkLst>
        </pc:spChg>
        <pc:spChg chg="mod">
          <ac:chgData name="KORNMEIER Klaus" userId="de79738a-cdef-431f-bc21-6600e5016c2a" providerId="ADAL" clId="{9F324637-0A9D-42F4-A330-E245094AF635}" dt="2018-09-26T13:05:28.352" v="1573" actId="1076"/>
          <ac:spMkLst>
            <pc:docMk/>
            <pc:sldMk cId="538004389" sldId="261"/>
            <ac:spMk id="90" creationId="{FA84AF7A-9B2C-4BE2-89F1-C605F1CBE195}"/>
          </ac:spMkLst>
        </pc:spChg>
        <pc:picChg chg="del">
          <ac:chgData name="KORNMEIER Klaus" userId="de79738a-cdef-431f-bc21-6600e5016c2a" providerId="ADAL" clId="{9F324637-0A9D-42F4-A330-E245094AF635}" dt="2018-09-26T13:04:48.387" v="1565" actId="478"/>
          <ac:picMkLst>
            <pc:docMk/>
            <pc:sldMk cId="538004389" sldId="261"/>
            <ac:picMk id="5" creationId="{AAD7B682-EA24-4639-9E0C-1B060CBA10EC}"/>
          </ac:picMkLst>
        </pc:picChg>
        <pc:picChg chg="del">
          <ac:chgData name="KORNMEIER Klaus" userId="de79738a-cdef-431f-bc21-6600e5016c2a" providerId="ADAL" clId="{9F324637-0A9D-42F4-A330-E245094AF635}" dt="2018-09-26T13:00:22.898" v="1508" actId="478"/>
          <ac:picMkLst>
            <pc:docMk/>
            <pc:sldMk cId="538004389" sldId="261"/>
            <ac:picMk id="27" creationId="{EEC4CB1B-5CC0-4162-AB2F-7E19A85BF1C3}"/>
          </ac:picMkLst>
        </pc:picChg>
        <pc:picChg chg="add ord">
          <ac:chgData name="KORNMEIER Klaus" userId="de79738a-cdef-431f-bc21-6600e5016c2a" providerId="ADAL" clId="{9F324637-0A9D-42F4-A330-E245094AF635}" dt="2018-09-26T13:05:49.858" v="1577" actId="167"/>
          <ac:picMkLst>
            <pc:docMk/>
            <pc:sldMk cId="538004389" sldId="261"/>
            <ac:picMk id="28" creationId="{72F8D606-ADA7-46EB-8B56-2651F76BC953}"/>
          </ac:picMkLst>
        </pc:picChg>
        <pc:picChg chg="mod">
          <ac:chgData name="KORNMEIER Klaus" userId="de79738a-cdef-431f-bc21-6600e5016c2a" providerId="ADAL" clId="{9F324637-0A9D-42F4-A330-E245094AF635}" dt="2018-09-26T13:06:56.660" v="1610" actId="2696"/>
          <ac:picMkLst>
            <pc:docMk/>
            <pc:sldMk cId="538004389" sldId="261"/>
            <ac:picMk id="29" creationId="{90782911-4948-4577-96E0-66615074ED46}"/>
          </ac:picMkLst>
        </pc:picChg>
        <pc:picChg chg="del mod">
          <ac:chgData name="KORNMEIER Klaus" userId="de79738a-cdef-431f-bc21-6600e5016c2a" providerId="ADAL" clId="{9F324637-0A9D-42F4-A330-E245094AF635}" dt="2018-09-26T13:04:40.862" v="1563" actId="478"/>
          <ac:picMkLst>
            <pc:docMk/>
            <pc:sldMk cId="538004389" sldId="261"/>
            <ac:picMk id="33" creationId="{91B12953-FCA6-4691-A70F-F2D866BAAD9B}"/>
          </ac:picMkLst>
        </pc:picChg>
        <pc:picChg chg="add mod">
          <ac:chgData name="KORNMEIER Klaus" userId="de79738a-cdef-431f-bc21-6600e5016c2a" providerId="ADAL" clId="{9F324637-0A9D-42F4-A330-E245094AF635}" dt="2018-09-26T13:07:22.959" v="1613" actId="2696"/>
          <ac:picMkLst>
            <pc:docMk/>
            <pc:sldMk cId="538004389" sldId="261"/>
            <ac:picMk id="39" creationId="{64EC4826-0B4B-4BDF-868D-4CD8DE5B6C2F}"/>
          </ac:picMkLst>
        </pc:picChg>
        <pc:picChg chg="add mod">
          <ac:chgData name="KORNMEIER Klaus" userId="de79738a-cdef-431f-bc21-6600e5016c2a" providerId="ADAL" clId="{9F324637-0A9D-42F4-A330-E245094AF635}" dt="2018-09-26T13:07:32.472" v="1614" actId="2696"/>
          <ac:picMkLst>
            <pc:docMk/>
            <pc:sldMk cId="538004389" sldId="261"/>
            <ac:picMk id="40" creationId="{6128F820-F2E3-4364-BBF6-2F844D94D0C1}"/>
          </ac:picMkLst>
        </pc:picChg>
        <pc:picChg chg="add">
          <ac:chgData name="KORNMEIER Klaus" userId="de79738a-cdef-431f-bc21-6600e5016c2a" providerId="ADAL" clId="{9F324637-0A9D-42F4-A330-E245094AF635}" dt="2018-09-26T13:04:50.237" v="1566" actId="2696"/>
          <ac:picMkLst>
            <pc:docMk/>
            <pc:sldMk cId="538004389" sldId="261"/>
            <ac:picMk id="42" creationId="{031C5AFB-1105-4328-AA05-84C64B2868C5}"/>
          </ac:picMkLst>
        </pc:picChg>
        <pc:picChg chg="add">
          <ac:chgData name="KORNMEIER Klaus" userId="de79738a-cdef-431f-bc21-6600e5016c2a" providerId="ADAL" clId="{9F324637-0A9D-42F4-A330-E245094AF635}" dt="2018-09-26T13:04:50.237" v="1566" actId="2696"/>
          <ac:picMkLst>
            <pc:docMk/>
            <pc:sldMk cId="538004389" sldId="261"/>
            <ac:picMk id="43" creationId="{88F310DC-292F-44D2-8E7E-FEC895EDB06C}"/>
          </ac:picMkLst>
        </pc:picChg>
        <pc:picChg chg="del mod">
          <ac:chgData name="KORNMEIER Klaus" userId="de79738a-cdef-431f-bc21-6600e5016c2a" providerId="ADAL" clId="{9F324637-0A9D-42F4-A330-E245094AF635}" dt="2018-09-26T13:04:40.862" v="1563" actId="478"/>
          <ac:picMkLst>
            <pc:docMk/>
            <pc:sldMk cId="538004389" sldId="261"/>
            <ac:picMk id="45" creationId="{8D597434-21B0-410A-A06D-C7C613096282}"/>
          </ac:picMkLst>
        </pc:picChg>
        <pc:picChg chg="del mod">
          <ac:chgData name="KORNMEIER Klaus" userId="de79738a-cdef-431f-bc21-6600e5016c2a" providerId="ADAL" clId="{9F324637-0A9D-42F4-A330-E245094AF635}" dt="2018-09-26T13:04:40.862" v="1563" actId="478"/>
          <ac:picMkLst>
            <pc:docMk/>
            <pc:sldMk cId="538004389" sldId="261"/>
            <ac:picMk id="49" creationId="{92BD9207-DDB6-4A85-8767-5566B5E8E64C}"/>
          </ac:picMkLst>
        </pc:picChg>
        <pc:picChg chg="del mod">
          <ac:chgData name="KORNMEIER Klaus" userId="de79738a-cdef-431f-bc21-6600e5016c2a" providerId="ADAL" clId="{9F324637-0A9D-42F4-A330-E245094AF635}" dt="2018-09-26T13:04:40.862" v="1563" actId="478"/>
          <ac:picMkLst>
            <pc:docMk/>
            <pc:sldMk cId="538004389" sldId="261"/>
            <ac:picMk id="51" creationId="{B8FF79E7-7E3B-4A5E-AE1B-101578987A4B}"/>
          </ac:picMkLst>
        </pc:picChg>
        <pc:picChg chg="mod">
          <ac:chgData name="KORNMEIER Klaus" userId="de79738a-cdef-431f-bc21-6600e5016c2a" providerId="ADAL" clId="{9F324637-0A9D-42F4-A330-E245094AF635}" dt="2018-09-26T13:07:05.508" v="1611" actId="1366"/>
          <ac:picMkLst>
            <pc:docMk/>
            <pc:sldMk cId="538004389" sldId="261"/>
            <ac:picMk id="75" creationId="{4B897562-5A5A-4702-98A6-67CEF564887E}"/>
          </ac:picMkLst>
        </pc:picChg>
        <pc:cxnChg chg="del">
          <ac:chgData name="KORNMEIER Klaus" userId="de79738a-cdef-431f-bc21-6600e5016c2a" providerId="ADAL" clId="{9F324637-0A9D-42F4-A330-E245094AF635}" dt="2018-09-26T13:04:45.654" v="1564" actId="478"/>
          <ac:cxnSpMkLst>
            <pc:docMk/>
            <pc:sldMk cId="538004389" sldId="261"/>
            <ac:cxnSpMk id="17" creationId="{2D1A5772-A852-4CCE-82B4-A8006B2F8DAB}"/>
          </ac:cxnSpMkLst>
        </pc:cxnChg>
        <pc:cxnChg chg="add del">
          <ac:chgData name="KORNMEIER Klaus" userId="de79738a-cdef-431f-bc21-6600e5016c2a" providerId="ADAL" clId="{9F324637-0A9D-42F4-A330-E245094AF635}" dt="2018-09-26T13:01:39.872" v="1512" actId="478"/>
          <ac:cxnSpMkLst>
            <pc:docMk/>
            <pc:sldMk cId="538004389" sldId="261"/>
            <ac:cxnSpMk id="18" creationId="{EF649437-4CFD-4558-8067-7EE8ECB84C7A}"/>
          </ac:cxnSpMkLst>
        </pc:cxnChg>
        <pc:cxnChg chg="del">
          <ac:chgData name="KORNMEIER Klaus" userId="de79738a-cdef-431f-bc21-6600e5016c2a" providerId="ADAL" clId="{9F324637-0A9D-42F4-A330-E245094AF635}" dt="2018-09-26T13:04:45.654" v="1564" actId="478"/>
          <ac:cxnSpMkLst>
            <pc:docMk/>
            <pc:sldMk cId="538004389" sldId="261"/>
            <ac:cxnSpMk id="31" creationId="{05A9286B-50D7-4751-B7E4-688BDD4DC2FA}"/>
          </ac:cxnSpMkLst>
        </pc:cxnChg>
        <pc:cxnChg chg="del">
          <ac:chgData name="KORNMEIER Klaus" userId="de79738a-cdef-431f-bc21-6600e5016c2a" providerId="ADAL" clId="{9F324637-0A9D-42F4-A330-E245094AF635}" dt="2018-09-26T13:04:45.654" v="1564" actId="478"/>
          <ac:cxnSpMkLst>
            <pc:docMk/>
            <pc:sldMk cId="538004389" sldId="261"/>
            <ac:cxnSpMk id="41" creationId="{03FE38BD-D60D-418F-A631-D46528C2DEA8}"/>
          </ac:cxnSpMkLst>
        </pc:cxnChg>
        <pc:cxnChg chg="add del mod">
          <ac:chgData name="KORNMEIER Klaus" userId="de79738a-cdef-431f-bc21-6600e5016c2a" providerId="ADAL" clId="{9F324637-0A9D-42F4-A330-E245094AF635}" dt="2018-09-26T13:05:43.387" v="1576" actId="14100"/>
          <ac:cxnSpMkLst>
            <pc:docMk/>
            <pc:sldMk cId="538004389" sldId="261"/>
            <ac:cxnSpMk id="44" creationId="{91DE7A3A-DDA4-4219-91D6-95BF276AD55F}"/>
          </ac:cxnSpMkLst>
        </pc:cxnChg>
        <pc:cxnChg chg="add del">
          <ac:chgData name="KORNMEIER Klaus" userId="de79738a-cdef-431f-bc21-6600e5016c2a" providerId="ADAL" clId="{9F324637-0A9D-42F4-A330-E245094AF635}" dt="2018-09-26T13:05:07.923" v="1570" actId="478"/>
          <ac:cxnSpMkLst>
            <pc:docMk/>
            <pc:sldMk cId="538004389" sldId="261"/>
            <ac:cxnSpMk id="46" creationId="{4D82104F-8C2B-4E48-8CF8-D8761FDE1B92}"/>
          </ac:cxnSpMkLst>
        </pc:cxnChg>
        <pc:cxnChg chg="add del mod">
          <ac:chgData name="KORNMEIER Klaus" userId="de79738a-cdef-431f-bc21-6600e5016c2a" providerId="ADAL" clId="{9F324637-0A9D-42F4-A330-E245094AF635}" dt="2018-09-26T13:05:14.410" v="1572" actId="14100"/>
          <ac:cxnSpMkLst>
            <pc:docMk/>
            <pc:sldMk cId="538004389" sldId="261"/>
            <ac:cxnSpMk id="47" creationId="{1E2D8BA0-95CC-4AAA-A06C-6F430D2328BF}"/>
          </ac:cxnSpMkLst>
        </pc:cxnChg>
        <pc:cxnChg chg="add del">
          <ac:chgData name="KORNMEIER Klaus" userId="de79738a-cdef-431f-bc21-6600e5016c2a" providerId="ADAL" clId="{9F324637-0A9D-42F4-A330-E245094AF635}" dt="2018-09-26T13:05:10.880" v="1571" actId="478"/>
          <ac:cxnSpMkLst>
            <pc:docMk/>
            <pc:sldMk cId="538004389" sldId="261"/>
            <ac:cxnSpMk id="48" creationId="{03FAC6FB-5C37-46A6-8355-069525752BC9}"/>
          </ac:cxnSpMkLst>
        </pc:cxnChg>
        <pc:cxnChg chg="del mod">
          <ac:chgData name="KORNMEIER Klaus" userId="de79738a-cdef-431f-bc21-6600e5016c2a" providerId="ADAL" clId="{9F324637-0A9D-42F4-A330-E245094AF635}" dt="2018-09-26T13:04:45.654" v="1564" actId="478"/>
          <ac:cxnSpMkLst>
            <pc:docMk/>
            <pc:sldMk cId="538004389" sldId="261"/>
            <ac:cxnSpMk id="55" creationId="{291E92D8-C1C0-4A54-B47B-7BE3A4C3FD81}"/>
          </ac:cxnSpMkLst>
        </pc:cxnChg>
      </pc:sldChg>
      <pc:sldChg chg="addSp delSp modSp add ord setBg addAnim delAnim modAnim">
        <pc:chgData name="KORNMEIER Klaus" userId="de79738a-cdef-431f-bc21-6600e5016c2a" providerId="ADAL" clId="{9F324637-0A9D-42F4-A330-E245094AF635}" dt="2018-09-27T09:39:23.203" v="5488" actId="1038"/>
        <pc:sldMkLst>
          <pc:docMk/>
          <pc:sldMk cId="3768064785" sldId="262"/>
        </pc:sldMkLst>
        <pc:spChg chg="add del mod">
          <ac:chgData name="KORNMEIER Klaus" userId="de79738a-cdef-431f-bc21-6600e5016c2a" providerId="ADAL" clId="{9F324637-0A9D-42F4-A330-E245094AF635}" dt="2018-09-26T13:28:21.413" v="2114" actId="478"/>
          <ac:spMkLst>
            <pc:docMk/>
            <pc:sldMk cId="3768064785" sldId="262"/>
            <ac:spMk id="2" creationId="{33A69376-67C8-4B9C-9D47-A70471152E84}"/>
          </ac:spMkLst>
        </pc:spChg>
        <pc:spChg chg="add del mod">
          <ac:chgData name="KORNMEIER Klaus" userId="de79738a-cdef-431f-bc21-6600e5016c2a" providerId="ADAL" clId="{9F324637-0A9D-42F4-A330-E245094AF635}" dt="2018-09-26T15:45:49.338" v="3850" actId="1038"/>
          <ac:spMkLst>
            <pc:docMk/>
            <pc:sldMk cId="3768064785" sldId="262"/>
            <ac:spMk id="17" creationId="{6A82EB2D-3B70-4280-A47C-58283D6B755D}"/>
          </ac:spMkLst>
        </pc:spChg>
        <pc:spChg chg="add mod">
          <ac:chgData name="KORNMEIER Klaus" userId="de79738a-cdef-431f-bc21-6600e5016c2a" providerId="ADAL" clId="{9F324637-0A9D-42F4-A330-E245094AF635}" dt="2018-09-26T13:38:47.360" v="2630" actId="1038"/>
          <ac:spMkLst>
            <pc:docMk/>
            <pc:sldMk cId="3768064785" sldId="262"/>
            <ac:spMk id="31" creationId="{D433A34B-D194-4294-AB9D-D72984DC435C}"/>
          </ac:spMkLst>
        </pc:spChg>
        <pc:spChg chg="mod">
          <ac:chgData name="KORNMEIER Klaus" userId="de79738a-cdef-431f-bc21-6600e5016c2a" providerId="ADAL" clId="{9F324637-0A9D-42F4-A330-E245094AF635}" dt="2018-09-26T13:44:30.435" v="2808" actId="465"/>
          <ac:spMkLst>
            <pc:docMk/>
            <pc:sldMk cId="3768064785" sldId="262"/>
            <ac:spMk id="32" creationId="{555B2946-3693-4E6B-9D7F-ACEE7B848A08}"/>
          </ac:spMkLst>
        </pc:spChg>
        <pc:spChg chg="add mod">
          <ac:chgData name="KORNMEIER Klaus" userId="de79738a-cdef-431f-bc21-6600e5016c2a" providerId="ADAL" clId="{9F324637-0A9D-42F4-A330-E245094AF635}" dt="2018-09-26T13:38:47.360" v="2630" actId="1038"/>
          <ac:spMkLst>
            <pc:docMk/>
            <pc:sldMk cId="3768064785" sldId="262"/>
            <ac:spMk id="33" creationId="{770200EA-2997-469A-BB63-5AB6450080DD}"/>
          </ac:spMkLst>
        </pc:spChg>
        <pc:spChg chg="mod">
          <ac:chgData name="KORNMEIER Klaus" userId="de79738a-cdef-431f-bc21-6600e5016c2a" providerId="ADAL" clId="{9F324637-0A9D-42F4-A330-E245094AF635}" dt="2018-09-26T13:44:30.435" v="2808" actId="465"/>
          <ac:spMkLst>
            <pc:docMk/>
            <pc:sldMk cId="3768064785" sldId="262"/>
            <ac:spMk id="34" creationId="{85219BB2-BDAA-49DE-BE2A-523D18A5DC33}"/>
          </ac:spMkLst>
        </pc:spChg>
        <pc:spChg chg="add del mod">
          <ac:chgData name="KORNMEIER Klaus" userId="de79738a-cdef-431f-bc21-6600e5016c2a" providerId="ADAL" clId="{9F324637-0A9D-42F4-A330-E245094AF635}" dt="2018-09-27T09:37:11.261" v="5467" actId="1038"/>
          <ac:spMkLst>
            <pc:docMk/>
            <pc:sldMk cId="3768064785" sldId="262"/>
            <ac:spMk id="35" creationId="{D68A19C2-8384-4067-BDCD-C8DCEE22FABA}"/>
          </ac:spMkLst>
        </pc:spChg>
        <pc:spChg chg="add del mod">
          <ac:chgData name="KORNMEIER Klaus" userId="de79738a-cdef-431f-bc21-6600e5016c2a" providerId="ADAL" clId="{9F324637-0A9D-42F4-A330-E245094AF635}" dt="2018-09-27T09:37:11.261" v="5467" actId="1038"/>
          <ac:spMkLst>
            <pc:docMk/>
            <pc:sldMk cId="3768064785" sldId="262"/>
            <ac:spMk id="36" creationId="{C1E1480E-0319-4667-B247-A4DECCE1EF46}"/>
          </ac:spMkLst>
        </pc:spChg>
        <pc:spChg chg="add del mod">
          <ac:chgData name="KORNMEIER Klaus" userId="de79738a-cdef-431f-bc21-6600e5016c2a" providerId="ADAL" clId="{9F324637-0A9D-42F4-A330-E245094AF635}" dt="2018-09-27T09:37:11.261" v="5467" actId="1038"/>
          <ac:spMkLst>
            <pc:docMk/>
            <pc:sldMk cId="3768064785" sldId="262"/>
            <ac:spMk id="37" creationId="{C987EACE-281B-41A5-9866-E6A8A92D2E2A}"/>
          </ac:spMkLst>
        </pc:spChg>
        <pc:spChg chg="add mod">
          <ac:chgData name="KORNMEIER Klaus" userId="de79738a-cdef-431f-bc21-6600e5016c2a" providerId="ADAL" clId="{9F324637-0A9D-42F4-A330-E245094AF635}" dt="2018-09-26T13:38:47.360" v="2630" actId="1038"/>
          <ac:spMkLst>
            <pc:docMk/>
            <pc:sldMk cId="3768064785" sldId="262"/>
            <ac:spMk id="38" creationId="{9491029D-5378-41B4-BB4D-64DA96DBF454}"/>
          </ac:spMkLst>
        </pc:spChg>
        <pc:spChg chg="add del mod">
          <ac:chgData name="KORNMEIER Klaus" userId="de79738a-cdef-431f-bc21-6600e5016c2a" providerId="ADAL" clId="{9F324637-0A9D-42F4-A330-E245094AF635}" dt="2018-09-26T13:13:02.732" v="1873" actId="478"/>
          <ac:spMkLst>
            <pc:docMk/>
            <pc:sldMk cId="3768064785" sldId="262"/>
            <ac:spMk id="41" creationId="{AA624A5C-B6A7-4F7F-B7B0-EE65EE9CF53A}"/>
          </ac:spMkLst>
        </pc:spChg>
        <pc:spChg chg="add del mod">
          <ac:chgData name="KORNMEIER Klaus" userId="de79738a-cdef-431f-bc21-6600e5016c2a" providerId="ADAL" clId="{9F324637-0A9D-42F4-A330-E245094AF635}" dt="2018-09-26T13:13:02.732" v="1873" actId="478"/>
          <ac:spMkLst>
            <pc:docMk/>
            <pc:sldMk cId="3768064785" sldId="262"/>
            <ac:spMk id="45" creationId="{F4585135-D294-4578-8E1B-41BA58D4B0F5}"/>
          </ac:spMkLst>
        </pc:spChg>
        <pc:spChg chg="add del mod">
          <ac:chgData name="KORNMEIER Klaus" userId="de79738a-cdef-431f-bc21-6600e5016c2a" providerId="ADAL" clId="{9F324637-0A9D-42F4-A330-E245094AF635}" dt="2018-09-26T13:13:20.487" v="1920" actId="478"/>
          <ac:spMkLst>
            <pc:docMk/>
            <pc:sldMk cId="3768064785" sldId="262"/>
            <ac:spMk id="46" creationId="{7B01441A-05FC-4702-BE10-8D720E415794}"/>
          </ac:spMkLst>
        </pc:spChg>
        <pc:spChg chg="add del mod">
          <ac:chgData name="KORNMEIER Klaus" userId="de79738a-cdef-431f-bc21-6600e5016c2a" providerId="ADAL" clId="{9F324637-0A9D-42F4-A330-E245094AF635}" dt="2018-09-26T13:13:17.539" v="1919" actId="478"/>
          <ac:spMkLst>
            <pc:docMk/>
            <pc:sldMk cId="3768064785" sldId="262"/>
            <ac:spMk id="48" creationId="{2A80E85B-FDF5-49F0-9C55-46A884E6F1EB}"/>
          </ac:spMkLst>
        </pc:spChg>
        <pc:spChg chg="add mod">
          <ac:chgData name="KORNMEIER Klaus" userId="de79738a-cdef-431f-bc21-6600e5016c2a" providerId="ADAL" clId="{9F324637-0A9D-42F4-A330-E245094AF635}" dt="2018-09-26T15:57:07.065" v="3994" actId="1036"/>
          <ac:spMkLst>
            <pc:docMk/>
            <pc:sldMk cId="3768064785" sldId="262"/>
            <ac:spMk id="49" creationId="{923E60F6-4852-4D9D-95F9-4368A9ACABA8}"/>
          </ac:spMkLst>
        </pc:spChg>
        <pc:spChg chg="mod">
          <ac:chgData name="KORNMEIER Klaus" userId="de79738a-cdef-431f-bc21-6600e5016c2a" providerId="ADAL" clId="{9F324637-0A9D-42F4-A330-E245094AF635}" dt="2018-09-26T15:56:56.142" v="3979" actId="1038"/>
          <ac:spMkLst>
            <pc:docMk/>
            <pc:sldMk cId="3768064785" sldId="262"/>
            <ac:spMk id="50" creationId="{32A885F2-3DE7-4C07-B9D8-949B625008F9}"/>
          </ac:spMkLst>
        </pc:spChg>
        <pc:spChg chg="add mod">
          <ac:chgData name="KORNMEIER Klaus" userId="de79738a-cdef-431f-bc21-6600e5016c2a" providerId="ADAL" clId="{9F324637-0A9D-42F4-A330-E245094AF635}" dt="2018-09-26T15:57:07.065" v="3994" actId="1036"/>
          <ac:spMkLst>
            <pc:docMk/>
            <pc:sldMk cId="3768064785" sldId="262"/>
            <ac:spMk id="51" creationId="{7FD912D1-24B9-4B34-92F1-CDC5D689ADCE}"/>
          </ac:spMkLst>
        </pc:spChg>
        <pc:spChg chg="mod">
          <ac:chgData name="KORNMEIER Klaus" userId="de79738a-cdef-431f-bc21-6600e5016c2a" providerId="ADAL" clId="{9F324637-0A9D-42F4-A330-E245094AF635}" dt="2018-09-26T15:56:56.142" v="3979" actId="1038"/>
          <ac:spMkLst>
            <pc:docMk/>
            <pc:sldMk cId="3768064785" sldId="262"/>
            <ac:spMk id="52" creationId="{BF3A2934-46F6-4BBD-B1E5-52AA95271A2D}"/>
          </ac:spMkLst>
        </pc:spChg>
        <pc:spChg chg="mod">
          <ac:chgData name="KORNMEIER Klaus" userId="de79738a-cdef-431f-bc21-6600e5016c2a" providerId="ADAL" clId="{9F324637-0A9D-42F4-A330-E245094AF635}" dt="2018-09-26T15:56:56.142" v="3979" actId="1038"/>
          <ac:spMkLst>
            <pc:docMk/>
            <pc:sldMk cId="3768064785" sldId="262"/>
            <ac:spMk id="53" creationId="{EFD9A43E-A7FE-4385-B7E0-13AF29AE198A}"/>
          </ac:spMkLst>
        </pc:spChg>
        <pc:spChg chg="add del mod">
          <ac:chgData name="KORNMEIER Klaus" userId="de79738a-cdef-431f-bc21-6600e5016c2a" providerId="ADAL" clId="{9F324637-0A9D-42F4-A330-E245094AF635}" dt="2018-09-27T09:37:11.261" v="5467" actId="1038"/>
          <ac:spMkLst>
            <pc:docMk/>
            <pc:sldMk cId="3768064785" sldId="262"/>
            <ac:spMk id="54" creationId="{193A8C5D-CBF4-4EBD-808D-D0358223B798}"/>
          </ac:spMkLst>
        </pc:spChg>
        <pc:spChg chg="add mod">
          <ac:chgData name="KORNMEIER Klaus" userId="de79738a-cdef-431f-bc21-6600e5016c2a" providerId="ADAL" clId="{9F324637-0A9D-42F4-A330-E245094AF635}" dt="2018-09-26T15:57:07.065" v="3994" actId="1036"/>
          <ac:spMkLst>
            <pc:docMk/>
            <pc:sldMk cId="3768064785" sldId="262"/>
            <ac:spMk id="55" creationId="{CFB50E23-E896-40FA-91FE-ADD6D7119527}"/>
          </ac:spMkLst>
        </pc:spChg>
        <pc:spChg chg="add del mod topLvl">
          <ac:chgData name="KORNMEIER Klaus" userId="de79738a-cdef-431f-bc21-6600e5016c2a" providerId="ADAL" clId="{9F324637-0A9D-42F4-A330-E245094AF635}" dt="2018-09-26T13:38:36.030" v="2591" actId="478"/>
          <ac:spMkLst>
            <pc:docMk/>
            <pc:sldMk cId="3768064785" sldId="262"/>
            <ac:spMk id="58" creationId="{366D11FA-468C-4873-A708-112C44FBEDEB}"/>
          </ac:spMkLst>
        </pc:spChg>
        <pc:spChg chg="add del mod">
          <ac:chgData name="KORNMEIER Klaus" userId="de79738a-cdef-431f-bc21-6600e5016c2a" providerId="ADAL" clId="{9F324637-0A9D-42F4-A330-E245094AF635}" dt="2018-09-27T08:18:50.812" v="4792" actId="478"/>
          <ac:spMkLst>
            <pc:docMk/>
            <pc:sldMk cId="3768064785" sldId="262"/>
            <ac:spMk id="63" creationId="{9C4ECF83-482E-471B-895B-9BFB54DAD98C}"/>
          </ac:spMkLst>
        </pc:spChg>
        <pc:spChg chg="mod">
          <ac:chgData name="KORNMEIER Klaus" userId="de79738a-cdef-431f-bc21-6600e5016c2a" providerId="ADAL" clId="{9F324637-0A9D-42F4-A330-E245094AF635}" dt="2018-09-26T13:44:30.435" v="2808" actId="465"/>
          <ac:spMkLst>
            <pc:docMk/>
            <pc:sldMk cId="3768064785" sldId="262"/>
            <ac:spMk id="76" creationId="{9F40E1C8-207C-40C5-A293-2E64828A6B22}"/>
          </ac:spMkLst>
        </pc:spChg>
        <pc:spChg chg="mod">
          <ac:chgData name="KORNMEIER Klaus" userId="de79738a-cdef-431f-bc21-6600e5016c2a" providerId="ADAL" clId="{9F324637-0A9D-42F4-A330-E245094AF635}" dt="2018-09-26T15:56:44.452" v="3957" actId="1035"/>
          <ac:spMkLst>
            <pc:docMk/>
            <pc:sldMk cId="3768064785" sldId="262"/>
            <ac:spMk id="88" creationId="{CA3CB696-877A-4AF1-8B69-5F0CF0C87AA6}"/>
          </ac:spMkLst>
        </pc:spChg>
        <pc:spChg chg="mod">
          <ac:chgData name="KORNMEIER Klaus" userId="de79738a-cdef-431f-bc21-6600e5016c2a" providerId="ADAL" clId="{9F324637-0A9D-42F4-A330-E245094AF635}" dt="2018-09-26T15:56:44.452" v="3957" actId="1035"/>
          <ac:spMkLst>
            <pc:docMk/>
            <pc:sldMk cId="3768064785" sldId="262"/>
            <ac:spMk id="89" creationId="{48C1D858-FFAB-4A09-B611-0467C9524226}"/>
          </ac:spMkLst>
        </pc:spChg>
        <pc:spChg chg="mod">
          <ac:chgData name="KORNMEIER Klaus" userId="de79738a-cdef-431f-bc21-6600e5016c2a" providerId="ADAL" clId="{9F324637-0A9D-42F4-A330-E245094AF635}" dt="2018-09-26T15:56:44.452" v="3957" actId="1035"/>
          <ac:spMkLst>
            <pc:docMk/>
            <pc:sldMk cId="3768064785" sldId="262"/>
            <ac:spMk id="90" creationId="{FA84AF7A-9B2C-4BE2-89F1-C605F1CBE195}"/>
          </ac:spMkLst>
        </pc:spChg>
        <pc:grpChg chg="add del mod">
          <ac:chgData name="KORNMEIER Klaus" userId="de79738a-cdef-431f-bc21-6600e5016c2a" providerId="ADAL" clId="{9F324637-0A9D-42F4-A330-E245094AF635}" dt="2018-09-26T13:38:31.705" v="2590" actId="478"/>
          <ac:grpSpMkLst>
            <pc:docMk/>
            <pc:sldMk cId="3768064785" sldId="262"/>
            <ac:grpSpMk id="3" creationId="{FB1B284E-0BF0-4A36-8245-48F38B010B8E}"/>
          </ac:grpSpMkLst>
        </pc:grpChg>
        <pc:picChg chg="add del mod">
          <ac:chgData name="KORNMEIER Klaus" userId="de79738a-cdef-431f-bc21-6600e5016c2a" providerId="ADAL" clId="{9F324637-0A9D-42F4-A330-E245094AF635}" dt="2018-09-27T08:49:44.625" v="5149" actId="478"/>
          <ac:picMkLst>
            <pc:docMk/>
            <pc:sldMk cId="3768064785" sldId="262"/>
            <ac:picMk id="3" creationId="{C75CF2EC-D3E3-4737-8143-12C0CEF8A05A}"/>
          </ac:picMkLst>
        </pc:picChg>
        <pc:picChg chg="mod">
          <ac:chgData name="KORNMEIER Klaus" userId="de79738a-cdef-431f-bc21-6600e5016c2a" providerId="ADAL" clId="{9F324637-0A9D-42F4-A330-E245094AF635}" dt="2018-09-26T13:44:30.435" v="2808" actId="465"/>
          <ac:picMkLst>
            <pc:docMk/>
            <pc:sldMk cId="3768064785" sldId="262"/>
            <ac:picMk id="9" creationId="{D1D63070-632A-4FEF-8CC9-3F33E8C85C20}"/>
          </ac:picMkLst>
        </pc:picChg>
        <pc:picChg chg="mod">
          <ac:chgData name="KORNMEIER Klaus" userId="de79738a-cdef-431f-bc21-6600e5016c2a" providerId="ADAL" clId="{9F324637-0A9D-42F4-A330-E245094AF635}" dt="2018-09-27T09:37:11.261" v="5467" actId="1038"/>
          <ac:picMkLst>
            <pc:docMk/>
            <pc:sldMk cId="3768064785" sldId="262"/>
            <ac:picMk id="28" creationId="{72F8D606-ADA7-46EB-8B56-2651F76BC953}"/>
          </ac:picMkLst>
        </pc:picChg>
        <pc:picChg chg="mod">
          <ac:chgData name="KORNMEIER Klaus" userId="de79738a-cdef-431f-bc21-6600e5016c2a" providerId="ADAL" clId="{9F324637-0A9D-42F4-A330-E245094AF635}" dt="2018-09-26T13:44:30.435" v="2808" actId="465"/>
          <ac:picMkLst>
            <pc:docMk/>
            <pc:sldMk cId="3768064785" sldId="262"/>
            <ac:picMk id="29" creationId="{90782911-4948-4577-96E0-66615074ED46}"/>
          </ac:picMkLst>
        </pc:picChg>
        <pc:picChg chg="mod">
          <ac:chgData name="KORNMEIER Klaus" userId="de79738a-cdef-431f-bc21-6600e5016c2a" providerId="ADAL" clId="{9F324637-0A9D-42F4-A330-E245094AF635}" dt="2018-09-26T13:38:47.360" v="2630" actId="1038"/>
          <ac:picMkLst>
            <pc:docMk/>
            <pc:sldMk cId="3768064785" sldId="262"/>
            <ac:picMk id="30" creationId="{E0A40759-8429-4825-BA31-6183EB14E902}"/>
          </ac:picMkLst>
        </pc:picChg>
        <pc:picChg chg="mod">
          <ac:chgData name="KORNMEIER Klaus" userId="de79738a-cdef-431f-bc21-6600e5016c2a" providerId="ADAL" clId="{9F324637-0A9D-42F4-A330-E245094AF635}" dt="2018-09-26T13:42:36.739" v="2780" actId="1036"/>
          <ac:picMkLst>
            <pc:docMk/>
            <pc:sldMk cId="3768064785" sldId="262"/>
            <ac:picMk id="39" creationId="{64EC4826-0B4B-4BDF-868D-4CD8DE5B6C2F}"/>
          </ac:picMkLst>
        </pc:picChg>
        <pc:picChg chg="mod">
          <ac:chgData name="KORNMEIER Klaus" userId="de79738a-cdef-431f-bc21-6600e5016c2a" providerId="ADAL" clId="{9F324637-0A9D-42F4-A330-E245094AF635}" dt="2018-09-26T13:42:36.739" v="2780" actId="1036"/>
          <ac:picMkLst>
            <pc:docMk/>
            <pc:sldMk cId="3768064785" sldId="262"/>
            <ac:picMk id="40" creationId="{6128F820-F2E3-4364-BBF6-2F844D94D0C1}"/>
          </ac:picMkLst>
        </pc:picChg>
        <pc:picChg chg="add del">
          <ac:chgData name="KORNMEIER Klaus" userId="de79738a-cdef-431f-bc21-6600e5016c2a" providerId="ADAL" clId="{9F324637-0A9D-42F4-A330-E245094AF635}" dt="2018-09-27T08:21:21.398" v="4856" actId="1038"/>
          <ac:picMkLst>
            <pc:docMk/>
            <pc:sldMk cId="3768064785" sldId="262"/>
            <ac:picMk id="41" creationId="{6FC32669-A10E-4E29-B115-F50ACDEAC117}"/>
          </ac:picMkLst>
        </pc:picChg>
        <pc:picChg chg="mod">
          <ac:chgData name="KORNMEIER Klaus" userId="de79738a-cdef-431f-bc21-6600e5016c2a" providerId="ADAL" clId="{9F324637-0A9D-42F4-A330-E245094AF635}" dt="2018-09-26T13:42:36.739" v="2780" actId="1036"/>
          <ac:picMkLst>
            <pc:docMk/>
            <pc:sldMk cId="3768064785" sldId="262"/>
            <ac:picMk id="42" creationId="{031C5AFB-1105-4328-AA05-84C64B2868C5}"/>
          </ac:picMkLst>
        </pc:picChg>
        <pc:picChg chg="mod">
          <ac:chgData name="KORNMEIER Klaus" userId="de79738a-cdef-431f-bc21-6600e5016c2a" providerId="ADAL" clId="{9F324637-0A9D-42F4-A330-E245094AF635}" dt="2018-09-26T13:42:36.739" v="2780" actId="1036"/>
          <ac:picMkLst>
            <pc:docMk/>
            <pc:sldMk cId="3768064785" sldId="262"/>
            <ac:picMk id="43" creationId="{88F310DC-292F-44D2-8E7E-FEC895EDB06C}"/>
          </ac:picMkLst>
        </pc:picChg>
        <pc:picChg chg="add del mod">
          <ac:chgData name="KORNMEIER Klaus" userId="de79738a-cdef-431f-bc21-6600e5016c2a" providerId="ADAL" clId="{9F324637-0A9D-42F4-A330-E245094AF635}" dt="2018-09-26T13:28:23.040" v="2115" actId="478"/>
          <ac:picMkLst>
            <pc:docMk/>
            <pc:sldMk cId="3768064785" sldId="262"/>
            <ac:picMk id="56" creationId="{0699827A-1991-46A1-B3B5-F2C196F46CC8}"/>
          </ac:picMkLst>
        </pc:picChg>
        <pc:picChg chg="add del">
          <ac:chgData name="KORNMEIER Klaus" userId="de79738a-cdef-431f-bc21-6600e5016c2a" providerId="ADAL" clId="{9F324637-0A9D-42F4-A330-E245094AF635}" dt="2018-09-26T13:29:49.910" v="2136" actId="478"/>
          <ac:picMkLst>
            <pc:docMk/>
            <pc:sldMk cId="3768064785" sldId="262"/>
            <ac:picMk id="57" creationId="{13D176C4-1681-4F50-8A62-A23463F93133}"/>
          </ac:picMkLst>
        </pc:picChg>
        <pc:picChg chg="add del ord">
          <ac:chgData name="KORNMEIER Klaus" userId="de79738a-cdef-431f-bc21-6600e5016c2a" providerId="ADAL" clId="{9F324637-0A9D-42F4-A330-E245094AF635}" dt="2018-09-26T13:30:08.899" v="2147" actId="478"/>
          <ac:picMkLst>
            <pc:docMk/>
            <pc:sldMk cId="3768064785" sldId="262"/>
            <ac:picMk id="59" creationId="{88FBF02C-DDB8-474C-90D0-BC4599CB797C}"/>
          </ac:picMkLst>
        </pc:picChg>
        <pc:picChg chg="add del mod ord">
          <ac:chgData name="KORNMEIER Klaus" userId="de79738a-cdef-431f-bc21-6600e5016c2a" providerId="ADAL" clId="{9F324637-0A9D-42F4-A330-E245094AF635}" dt="2018-09-26T13:32:22.730" v="2249" actId="478"/>
          <ac:picMkLst>
            <pc:docMk/>
            <pc:sldMk cId="3768064785" sldId="262"/>
            <ac:picMk id="60" creationId="{2D1A5DB5-E1FF-4A1D-9EA3-3DA66A88E254}"/>
          </ac:picMkLst>
        </pc:picChg>
        <pc:picChg chg="add del mod ord topLvl">
          <ac:chgData name="KORNMEIER Klaus" userId="de79738a-cdef-431f-bc21-6600e5016c2a" providerId="ADAL" clId="{9F324637-0A9D-42F4-A330-E245094AF635}" dt="2018-09-26T13:38:31.705" v="2590" actId="478"/>
          <ac:picMkLst>
            <pc:docMk/>
            <pc:sldMk cId="3768064785" sldId="262"/>
            <ac:picMk id="61" creationId="{C04BDAE2-78E0-46B9-A3E6-9BA8EDB769E1}"/>
          </ac:picMkLst>
        </pc:picChg>
        <pc:picChg chg="add del mod">
          <ac:chgData name="KORNMEIER Klaus" userId="de79738a-cdef-431f-bc21-6600e5016c2a" providerId="ADAL" clId="{9F324637-0A9D-42F4-A330-E245094AF635}" dt="2018-09-27T08:18:55.953" v="4794" actId="1038"/>
          <ac:picMkLst>
            <pc:docMk/>
            <pc:sldMk cId="3768064785" sldId="262"/>
            <ac:picMk id="62" creationId="{9E6BDF74-F6EF-42D1-9057-2B4B6CE1A6C2}"/>
          </ac:picMkLst>
        </pc:picChg>
        <pc:picChg chg="mod">
          <ac:chgData name="KORNMEIER Klaus" userId="de79738a-cdef-431f-bc21-6600e5016c2a" providerId="ADAL" clId="{9F324637-0A9D-42F4-A330-E245094AF635}" dt="2018-09-26T13:38:47.360" v="2630" actId="1038"/>
          <ac:picMkLst>
            <pc:docMk/>
            <pc:sldMk cId="3768064785" sldId="262"/>
            <ac:picMk id="71" creationId="{1D8181EB-5EB5-4C0D-B608-054CD88D3275}"/>
          </ac:picMkLst>
        </pc:picChg>
        <pc:picChg chg="mod">
          <ac:chgData name="KORNMEIER Klaus" userId="de79738a-cdef-431f-bc21-6600e5016c2a" providerId="ADAL" clId="{9F324637-0A9D-42F4-A330-E245094AF635}" dt="2018-09-26T13:38:47.360" v="2630" actId="1038"/>
          <ac:picMkLst>
            <pc:docMk/>
            <pc:sldMk cId="3768064785" sldId="262"/>
            <ac:picMk id="75" creationId="{4B897562-5A5A-4702-98A6-67CEF564887E}"/>
          </ac:picMkLst>
        </pc:picChg>
        <pc:cxnChg chg="add del mod">
          <ac:chgData name="KORNMEIER Klaus" userId="de79738a-cdef-431f-bc21-6600e5016c2a" providerId="ADAL" clId="{9F324637-0A9D-42F4-A330-E245094AF635}" dt="2018-09-26T13:34:54.066" v="2425" actId="1038"/>
          <ac:cxnSpMkLst>
            <pc:docMk/>
            <pc:sldMk cId="3768064785" sldId="262"/>
            <ac:cxnSpMk id="13" creationId="{DECE6A0B-AC40-400D-A455-462641353CB7}"/>
          </ac:cxnSpMkLst>
        </pc:cxnChg>
        <pc:cxnChg chg="add del mod">
          <ac:chgData name="KORNMEIER Klaus" userId="de79738a-cdef-431f-bc21-6600e5016c2a" providerId="ADAL" clId="{9F324637-0A9D-42F4-A330-E245094AF635}" dt="2018-09-26T13:38:57.888" v="2644" actId="1038"/>
          <ac:cxnSpMkLst>
            <pc:docMk/>
            <pc:sldMk cId="3768064785" sldId="262"/>
            <ac:cxnSpMk id="15" creationId="{62BACDAB-656D-447E-BA0D-F9B11A8350E5}"/>
          </ac:cxnSpMkLst>
        </pc:cxnChg>
        <pc:cxnChg chg="mod">
          <ac:chgData name="KORNMEIER Klaus" userId="de79738a-cdef-431f-bc21-6600e5016c2a" providerId="ADAL" clId="{9F324637-0A9D-42F4-A330-E245094AF635}" dt="2018-09-27T09:34:45.038" v="5455" actId="692"/>
          <ac:cxnSpMkLst>
            <pc:docMk/>
            <pc:sldMk cId="3768064785" sldId="262"/>
            <ac:cxnSpMk id="23" creationId="{68767866-E537-4260-BA2E-D291BC01195E}"/>
          </ac:cxnSpMkLst>
        </pc:cxnChg>
        <pc:cxnChg chg="mod">
          <ac:chgData name="KORNMEIER Klaus" userId="de79738a-cdef-431f-bc21-6600e5016c2a" providerId="ADAL" clId="{9F324637-0A9D-42F4-A330-E245094AF635}" dt="2018-09-26T13:38:47.360" v="2630" actId="1038"/>
          <ac:cxnSpMkLst>
            <pc:docMk/>
            <pc:sldMk cId="3768064785" sldId="262"/>
            <ac:cxnSpMk id="24" creationId="{3E8098A0-0A0E-4AB0-8E8D-07E16D3C82D3}"/>
          </ac:cxnSpMkLst>
        </pc:cxnChg>
        <pc:cxnChg chg="mod">
          <ac:chgData name="KORNMEIER Klaus" userId="de79738a-cdef-431f-bc21-6600e5016c2a" providerId="ADAL" clId="{9F324637-0A9D-42F4-A330-E245094AF635}" dt="2018-09-27T09:34:51.056" v="5457" actId="692"/>
          <ac:cxnSpMkLst>
            <pc:docMk/>
            <pc:sldMk cId="3768064785" sldId="262"/>
            <ac:cxnSpMk id="44" creationId="{91DE7A3A-DDA4-4219-91D6-95BF276AD55F}"/>
          </ac:cxnSpMkLst>
        </pc:cxnChg>
        <pc:cxnChg chg="mod">
          <ac:chgData name="KORNMEIER Klaus" userId="de79738a-cdef-431f-bc21-6600e5016c2a" providerId="ADAL" clId="{9F324637-0A9D-42F4-A330-E245094AF635}" dt="2018-09-27T09:34:26.243" v="5452" actId="692"/>
          <ac:cxnSpMkLst>
            <pc:docMk/>
            <pc:sldMk cId="3768064785" sldId="262"/>
            <ac:cxnSpMk id="47" creationId="{1E2D8BA0-95CC-4AAA-A06C-6F430D2328BF}"/>
          </ac:cxnSpMkLst>
        </pc:cxnChg>
        <pc:cxnChg chg="add del mod">
          <ac:chgData name="KORNMEIER Klaus" userId="de79738a-cdef-431f-bc21-6600e5016c2a" providerId="ADAL" clId="{9F324637-0A9D-42F4-A330-E245094AF635}" dt="2018-09-26T13:43:36.417" v="2801" actId="478"/>
          <ac:cxnSpMkLst>
            <pc:docMk/>
            <pc:sldMk cId="3768064785" sldId="262"/>
            <ac:cxnSpMk id="64" creationId="{34517048-AA48-4290-BC4A-77B466EE89B3}"/>
          </ac:cxnSpMkLst>
        </pc:cxnChg>
        <pc:cxnChg chg="add del mod">
          <ac:chgData name="KORNMEIER Klaus" userId="de79738a-cdef-431f-bc21-6600e5016c2a" providerId="ADAL" clId="{9F324637-0A9D-42F4-A330-E245094AF635}" dt="2018-09-26T13:43:38.546" v="2803" actId="478"/>
          <ac:cxnSpMkLst>
            <pc:docMk/>
            <pc:sldMk cId="3768064785" sldId="262"/>
            <ac:cxnSpMk id="65" creationId="{7D28DB77-D5E7-4F5A-9001-038F1409831A}"/>
          </ac:cxnSpMkLst>
        </pc:cxnChg>
        <pc:cxnChg chg="add del mod">
          <ac:chgData name="KORNMEIER Klaus" userId="de79738a-cdef-431f-bc21-6600e5016c2a" providerId="ADAL" clId="{9F324637-0A9D-42F4-A330-E245094AF635}" dt="2018-09-26T13:43:34.958" v="2800" actId="478"/>
          <ac:cxnSpMkLst>
            <pc:docMk/>
            <pc:sldMk cId="3768064785" sldId="262"/>
            <ac:cxnSpMk id="66" creationId="{F45CBFCE-ADDB-43B7-90FE-373CA4D5A865}"/>
          </ac:cxnSpMkLst>
        </pc:cxnChg>
        <pc:cxnChg chg="add del mod">
          <ac:chgData name="KORNMEIER Klaus" userId="de79738a-cdef-431f-bc21-6600e5016c2a" providerId="ADAL" clId="{9F324637-0A9D-42F4-A330-E245094AF635}" dt="2018-09-26T13:43:37.617" v="2802" actId="478"/>
          <ac:cxnSpMkLst>
            <pc:docMk/>
            <pc:sldMk cId="3768064785" sldId="262"/>
            <ac:cxnSpMk id="67" creationId="{51201B8D-BE99-4073-AA28-941E56DA43B4}"/>
          </ac:cxnSpMkLst>
        </pc:cxnChg>
        <pc:cxnChg chg="add del">
          <ac:chgData name="KORNMEIER Klaus" userId="de79738a-cdef-431f-bc21-6600e5016c2a" providerId="ADAL" clId="{9F324637-0A9D-42F4-A330-E245094AF635}" dt="2018-09-26T13:43:51.894" v="2806" actId="478"/>
          <ac:cxnSpMkLst>
            <pc:docMk/>
            <pc:sldMk cId="3768064785" sldId="262"/>
            <ac:cxnSpMk id="68" creationId="{3E33C403-AD89-4DE9-A691-7CBC3FE405A4}"/>
          </ac:cxnSpMkLst>
        </pc:cxnChg>
        <pc:cxnChg chg="mod">
          <ac:chgData name="KORNMEIER Klaus" userId="de79738a-cdef-431f-bc21-6600e5016c2a" providerId="ADAL" clId="{9F324637-0A9D-42F4-A330-E245094AF635}" dt="2018-09-27T09:33:44.338" v="5448" actId="692"/>
          <ac:cxnSpMkLst>
            <pc:docMk/>
            <pc:sldMk cId="3768064785" sldId="262"/>
            <ac:cxnSpMk id="83" creationId="{75D57203-62D8-4A03-8AC7-28406C29822B}"/>
          </ac:cxnSpMkLst>
        </pc:cxnChg>
      </pc:sldChg>
      <pc:sldChg chg="addSp delSp modSp add del ord">
        <pc:chgData name="KORNMEIER Klaus" userId="de79738a-cdef-431f-bc21-6600e5016c2a" providerId="ADAL" clId="{9F324637-0A9D-42F4-A330-E245094AF635}" dt="2018-09-26T15:08:19.394" v="3101" actId="2696"/>
        <pc:sldMkLst>
          <pc:docMk/>
          <pc:sldMk cId="347040778" sldId="263"/>
        </pc:sldMkLst>
        <pc:spChg chg="del">
          <ac:chgData name="KORNMEIER Klaus" userId="de79738a-cdef-431f-bc21-6600e5016c2a" providerId="ADAL" clId="{9F324637-0A9D-42F4-A330-E245094AF635}" dt="2018-09-26T13:57:03.756" v="2845" actId="478"/>
          <ac:spMkLst>
            <pc:docMk/>
            <pc:sldMk cId="347040778" sldId="263"/>
            <ac:spMk id="2" creationId="{BADE492D-5AD2-407C-8319-F46F069183EE}"/>
          </ac:spMkLst>
        </pc:spChg>
        <pc:spChg chg="del">
          <ac:chgData name="KORNMEIER Klaus" userId="de79738a-cdef-431f-bc21-6600e5016c2a" providerId="ADAL" clId="{9F324637-0A9D-42F4-A330-E245094AF635}" dt="2018-09-26T13:57:06.247" v="2846" actId="478"/>
          <ac:spMkLst>
            <pc:docMk/>
            <pc:sldMk cId="347040778" sldId="263"/>
            <ac:spMk id="3" creationId="{14D2C343-E5D4-4BE4-A2BA-CB734ADA8AFA}"/>
          </ac:spMkLst>
        </pc:spChg>
        <pc:picChg chg="add del mod">
          <ac:chgData name="KORNMEIER Klaus" userId="de79738a-cdef-431f-bc21-6600e5016c2a" providerId="ADAL" clId="{9F324637-0A9D-42F4-A330-E245094AF635}" dt="2018-09-26T13:57:52.253" v="2852" actId="478"/>
          <ac:picMkLst>
            <pc:docMk/>
            <pc:sldMk cId="347040778" sldId="263"/>
            <ac:picMk id="5" creationId="{24E469C0-094A-4911-BC35-0FB56C539999}"/>
          </ac:picMkLst>
        </pc:picChg>
        <pc:picChg chg="add mod">
          <ac:chgData name="KORNMEIER Klaus" userId="de79738a-cdef-431f-bc21-6600e5016c2a" providerId="ADAL" clId="{9F324637-0A9D-42F4-A330-E245094AF635}" dt="2018-09-26T13:58:08.273" v="2859" actId="14100"/>
          <ac:picMkLst>
            <pc:docMk/>
            <pc:sldMk cId="347040778" sldId="263"/>
            <ac:picMk id="7" creationId="{CD9C1EDC-02AF-4331-BF4E-9D4A975B53D4}"/>
          </ac:picMkLst>
        </pc:picChg>
      </pc:sldChg>
      <pc:sldChg chg="addSp delSp modSp add del">
        <pc:chgData name="KORNMEIER Klaus" userId="de79738a-cdef-431f-bc21-6600e5016c2a" providerId="ADAL" clId="{9F324637-0A9D-42F4-A330-E245094AF635}" dt="2018-09-26T15:08:18.808" v="3100" actId="2696"/>
        <pc:sldMkLst>
          <pc:docMk/>
          <pc:sldMk cId="1203106771" sldId="264"/>
        </pc:sldMkLst>
        <pc:spChg chg="add del">
          <ac:chgData name="KORNMEIER Klaus" userId="de79738a-cdef-431f-bc21-6600e5016c2a" providerId="ADAL" clId="{9F324637-0A9D-42F4-A330-E245094AF635}" dt="2018-09-26T14:00:18.283" v="2867" actId="478"/>
          <ac:spMkLst>
            <pc:docMk/>
            <pc:sldMk cId="1203106771" sldId="264"/>
            <ac:spMk id="2" creationId="{02184DB7-E05B-44AE-8377-166CE41D1032}"/>
          </ac:spMkLst>
        </pc:spChg>
        <pc:picChg chg="add mod">
          <ac:chgData name="KORNMEIER Klaus" userId="de79738a-cdef-431f-bc21-6600e5016c2a" providerId="ADAL" clId="{9F324637-0A9D-42F4-A330-E245094AF635}" dt="2018-09-26T14:01:14.390" v="2871" actId="14100"/>
          <ac:picMkLst>
            <pc:docMk/>
            <pc:sldMk cId="1203106771" sldId="264"/>
            <ac:picMk id="4" creationId="{B0EEA867-59E9-4031-86A5-6733B30DEE51}"/>
          </ac:picMkLst>
        </pc:picChg>
        <pc:picChg chg="del">
          <ac:chgData name="KORNMEIER Klaus" userId="de79738a-cdef-431f-bc21-6600e5016c2a" providerId="ADAL" clId="{9F324637-0A9D-42F4-A330-E245094AF635}" dt="2018-09-26T14:00:15.655" v="2865" actId="478"/>
          <ac:picMkLst>
            <pc:docMk/>
            <pc:sldMk cId="1203106771" sldId="264"/>
            <ac:picMk id="7" creationId="{CD9C1EDC-02AF-4331-BF4E-9D4A975B53D4}"/>
          </ac:picMkLst>
        </pc:picChg>
      </pc:sldChg>
      <pc:sldChg chg="addSp delSp modSp add del">
        <pc:chgData name="KORNMEIER Klaus" userId="de79738a-cdef-431f-bc21-6600e5016c2a" providerId="ADAL" clId="{9F324637-0A9D-42F4-A330-E245094AF635}" dt="2018-09-26T15:08:20.074" v="3102" actId="2696"/>
        <pc:sldMkLst>
          <pc:docMk/>
          <pc:sldMk cId="2905918251" sldId="265"/>
        </pc:sldMkLst>
        <pc:picChg chg="add mod">
          <ac:chgData name="KORNMEIER Klaus" userId="de79738a-cdef-431f-bc21-6600e5016c2a" providerId="ADAL" clId="{9F324637-0A9D-42F4-A330-E245094AF635}" dt="2018-09-26T14:04:42.720" v="2878" actId="14100"/>
          <ac:picMkLst>
            <pc:docMk/>
            <pc:sldMk cId="2905918251" sldId="265"/>
            <ac:picMk id="3" creationId="{57B83919-40F8-40E2-8CBE-E7DE84101345}"/>
          </ac:picMkLst>
        </pc:picChg>
        <pc:picChg chg="del">
          <ac:chgData name="KORNMEIER Klaus" userId="de79738a-cdef-431f-bc21-6600e5016c2a" providerId="ADAL" clId="{9F324637-0A9D-42F4-A330-E245094AF635}" dt="2018-09-26T14:03:21.435" v="2874" actId="478"/>
          <ac:picMkLst>
            <pc:docMk/>
            <pc:sldMk cId="2905918251" sldId="265"/>
            <ac:picMk id="7" creationId="{CD9C1EDC-02AF-4331-BF4E-9D4A975B53D4}"/>
          </ac:picMkLst>
        </pc:picChg>
      </pc:sldChg>
      <pc:sldChg chg="addSp delSp modSp add del modTransition">
        <pc:chgData name="KORNMEIER Klaus" userId="de79738a-cdef-431f-bc21-6600e5016c2a" providerId="ADAL" clId="{9F324637-0A9D-42F4-A330-E245094AF635}" dt="2018-09-26T15:08:24.586" v="3104" actId="2696"/>
        <pc:sldMkLst>
          <pc:docMk/>
          <pc:sldMk cId="835196465" sldId="266"/>
        </pc:sldMkLst>
        <pc:picChg chg="del">
          <ac:chgData name="KORNMEIER Klaus" userId="de79738a-cdef-431f-bc21-6600e5016c2a" providerId="ADAL" clId="{9F324637-0A9D-42F4-A330-E245094AF635}" dt="2018-09-26T14:10:32.065" v="2880" actId="478"/>
          <ac:picMkLst>
            <pc:docMk/>
            <pc:sldMk cId="835196465" sldId="266"/>
            <ac:picMk id="3" creationId="{57B83919-40F8-40E2-8CBE-E7DE84101345}"/>
          </ac:picMkLst>
        </pc:picChg>
        <pc:picChg chg="add mod">
          <ac:chgData name="KORNMEIER Klaus" userId="de79738a-cdef-431f-bc21-6600e5016c2a" providerId="ADAL" clId="{9F324637-0A9D-42F4-A330-E245094AF635}" dt="2018-09-26T14:10:47.230" v="2886" actId="14100"/>
          <ac:picMkLst>
            <pc:docMk/>
            <pc:sldMk cId="835196465" sldId="266"/>
            <ac:picMk id="4" creationId="{7AE6DE38-8360-40E7-AFB1-F19EA70C659C}"/>
          </ac:picMkLst>
        </pc:picChg>
      </pc:sldChg>
      <pc:sldChg chg="addSp delSp modSp add del ord">
        <pc:chgData name="KORNMEIER Klaus" userId="de79738a-cdef-431f-bc21-6600e5016c2a" providerId="ADAL" clId="{9F324637-0A9D-42F4-A330-E245094AF635}" dt="2018-09-27T11:04:15.293" v="5489" actId="2696"/>
        <pc:sldMkLst>
          <pc:docMk/>
          <pc:sldMk cId="408331688" sldId="267"/>
        </pc:sldMkLst>
        <pc:spChg chg="del mod">
          <ac:chgData name="KORNMEIER Klaus" userId="de79738a-cdef-431f-bc21-6600e5016c2a" providerId="ADAL" clId="{9F324637-0A9D-42F4-A330-E245094AF635}" dt="2018-09-26T14:41:36.542" v="2948" actId="478"/>
          <ac:spMkLst>
            <pc:docMk/>
            <pc:sldMk cId="408331688" sldId="267"/>
            <ac:spMk id="2" creationId="{259C58B5-8F83-49D4-A1CC-CC19B6587D41}"/>
          </ac:spMkLst>
        </pc:spChg>
        <pc:spChg chg="del">
          <ac:chgData name="KORNMEIER Klaus" userId="de79738a-cdef-431f-bc21-6600e5016c2a" providerId="ADAL" clId="{9F324637-0A9D-42F4-A330-E245094AF635}" dt="2018-09-26T14:41:36.542" v="2948" actId="478"/>
          <ac:spMkLst>
            <pc:docMk/>
            <pc:sldMk cId="408331688" sldId="267"/>
            <ac:spMk id="3" creationId="{08A51D7E-7A5F-409F-81E2-08ECAEAAB458}"/>
          </ac:spMkLst>
        </pc:spChg>
        <pc:spChg chg="add del mod">
          <ac:chgData name="KORNMEIER Klaus" userId="de79738a-cdef-431f-bc21-6600e5016c2a" providerId="ADAL" clId="{9F324637-0A9D-42F4-A330-E245094AF635}" dt="2018-09-26T14:41:39.381" v="2949" actId="478"/>
          <ac:spMkLst>
            <pc:docMk/>
            <pc:sldMk cId="408331688" sldId="267"/>
            <ac:spMk id="5" creationId="{94AF1B03-D6D1-4178-BDBC-2D20A055A503}"/>
          </ac:spMkLst>
        </pc:spChg>
        <pc:spChg chg="add mod">
          <ac:chgData name="KORNMEIER Klaus" userId="de79738a-cdef-431f-bc21-6600e5016c2a" providerId="ADAL" clId="{9F324637-0A9D-42F4-A330-E245094AF635}" dt="2018-09-27T08:20:19.203" v="4846" actId="1076"/>
          <ac:spMkLst>
            <pc:docMk/>
            <pc:sldMk cId="408331688" sldId="267"/>
            <ac:spMk id="5" creationId="{D2B02AFE-5D93-48FD-847F-D82E34DDE171}"/>
          </ac:spMkLst>
        </pc:spChg>
        <pc:spChg chg="add del">
          <ac:chgData name="KORNMEIER Klaus" userId="de79738a-cdef-431f-bc21-6600e5016c2a" providerId="ADAL" clId="{9F324637-0A9D-42F4-A330-E245094AF635}" dt="2018-09-26T14:46:29.723" v="2952" actId="14100"/>
          <ac:spMkLst>
            <pc:docMk/>
            <pc:sldMk cId="408331688" sldId="267"/>
            <ac:spMk id="8" creationId="{67897D2A-8099-4ADA-890D-12E9EB3318E6}"/>
          </ac:spMkLst>
        </pc:spChg>
        <pc:picChg chg="add mod">
          <ac:chgData name="KORNMEIER Klaus" userId="de79738a-cdef-431f-bc21-6600e5016c2a" providerId="ADAL" clId="{9F324637-0A9D-42F4-A330-E245094AF635}" dt="2018-09-27T08:19:03.546" v="4797" actId="1076"/>
          <ac:picMkLst>
            <pc:docMk/>
            <pc:sldMk cId="408331688" sldId="267"/>
            <ac:picMk id="3" creationId="{BCBC251E-2CC3-4D61-A8DA-3D2ABE3E8969}"/>
          </ac:picMkLst>
        </pc:picChg>
        <pc:picChg chg="add mod">
          <ac:chgData name="KORNMEIER Klaus" userId="de79738a-cdef-431f-bc21-6600e5016c2a" providerId="ADAL" clId="{9F324637-0A9D-42F4-A330-E245094AF635}" dt="2018-09-27T08:20:19.203" v="4846" actId="1076"/>
          <ac:picMkLst>
            <pc:docMk/>
            <pc:sldMk cId="408331688" sldId="267"/>
            <ac:picMk id="4" creationId="{11BC396F-545F-4F2A-B329-A435D58A02F0}"/>
          </ac:picMkLst>
        </pc:picChg>
        <pc:picChg chg="add mod">
          <ac:chgData name="KORNMEIER Klaus" userId="de79738a-cdef-431f-bc21-6600e5016c2a" providerId="ADAL" clId="{9F324637-0A9D-42F4-A330-E245094AF635}" dt="2018-09-27T08:20:30.268" v="4849" actId="1076"/>
          <ac:picMkLst>
            <pc:docMk/>
            <pc:sldMk cId="408331688" sldId="267"/>
            <ac:picMk id="6" creationId="{ED2F2ECD-AA8B-4995-B9A5-ECCCECF3D6F9}"/>
          </ac:picMkLst>
        </pc:picChg>
        <pc:picChg chg="add del mod">
          <ac:chgData name="KORNMEIER Klaus" userId="de79738a-cdef-431f-bc21-6600e5016c2a" providerId="ADAL" clId="{9F324637-0A9D-42F4-A330-E245094AF635}" dt="2018-09-26T14:46:49.972" v="2958" actId="14100"/>
          <ac:picMkLst>
            <pc:docMk/>
            <pc:sldMk cId="408331688" sldId="267"/>
            <ac:picMk id="7" creationId="{108DDA28-4DD9-48DF-AA43-636E40109115}"/>
          </ac:picMkLst>
        </pc:picChg>
        <pc:picChg chg="add mod">
          <ac:chgData name="KORNMEIER Klaus" userId="de79738a-cdef-431f-bc21-6600e5016c2a" providerId="ADAL" clId="{9F324637-0A9D-42F4-A330-E245094AF635}" dt="2018-09-27T09:14:27.948" v="5415" actId="1076"/>
          <ac:picMkLst>
            <pc:docMk/>
            <pc:sldMk cId="408331688" sldId="267"/>
            <ac:picMk id="7" creationId="{33AD0041-2C59-4D9C-B483-F5F04DF9A1A0}"/>
          </ac:picMkLst>
        </pc:picChg>
        <pc:picChg chg="add">
          <ac:chgData name="KORNMEIER Klaus" userId="de79738a-cdef-431f-bc21-6600e5016c2a" providerId="ADAL" clId="{9F324637-0A9D-42F4-A330-E245094AF635}" dt="2018-09-27T09:14:23.861" v="5413" actId="2696"/>
          <ac:picMkLst>
            <pc:docMk/>
            <pc:sldMk cId="408331688" sldId="267"/>
            <ac:picMk id="9" creationId="{AE93AB8C-67E7-49B6-83AE-D856703D2623}"/>
          </ac:picMkLst>
        </pc:picChg>
        <pc:picChg chg="add del mod">
          <ac:chgData name="KORNMEIER Klaus" userId="de79738a-cdef-431f-bc21-6600e5016c2a" providerId="ADAL" clId="{9F324637-0A9D-42F4-A330-E245094AF635}" dt="2018-09-26T14:48:12.197" v="2961" actId="478"/>
          <ac:picMkLst>
            <pc:docMk/>
            <pc:sldMk cId="408331688" sldId="267"/>
            <ac:picMk id="10" creationId="{BA067EC9-A0AD-4766-BE08-2B4FC856927D}"/>
          </ac:picMkLst>
        </pc:picChg>
        <pc:picChg chg="add del">
          <ac:chgData name="KORNMEIER Klaus" userId="de79738a-cdef-431f-bc21-6600e5016c2a" providerId="ADAL" clId="{9F324637-0A9D-42F4-A330-E245094AF635}" dt="2018-09-26T14:48:10.880" v="2960" actId="478"/>
          <ac:picMkLst>
            <pc:docMk/>
            <pc:sldMk cId="408331688" sldId="267"/>
            <ac:picMk id="11" creationId="{B64722D0-52AB-4897-8CE0-7A536EF23AAF}"/>
          </ac:picMkLst>
        </pc:picChg>
        <pc:picChg chg="add del mod">
          <ac:chgData name="KORNMEIER Klaus" userId="de79738a-cdef-431f-bc21-6600e5016c2a" providerId="ADAL" clId="{9F324637-0A9D-42F4-A330-E245094AF635}" dt="2018-09-26T14:50:22.314" v="2966" actId="478"/>
          <ac:picMkLst>
            <pc:docMk/>
            <pc:sldMk cId="408331688" sldId="267"/>
            <ac:picMk id="13" creationId="{497B5390-A1F4-4B2D-A250-7714BCB3E72E}"/>
          </ac:picMkLst>
        </pc:picChg>
        <pc:picChg chg="add mod">
          <ac:chgData name="KORNMEIER Klaus" userId="de79738a-cdef-431f-bc21-6600e5016c2a" providerId="ADAL" clId="{9F324637-0A9D-42F4-A330-E245094AF635}" dt="2018-09-27T08:19:01.535" v="4795" actId="14100"/>
          <ac:picMkLst>
            <pc:docMk/>
            <pc:sldMk cId="408331688" sldId="267"/>
            <ac:picMk id="15" creationId="{D0D7E147-57E7-4DF9-8701-43E15B1CC9BC}"/>
          </ac:picMkLst>
        </pc:picChg>
      </pc:sldChg>
      <pc:sldChg chg="addSp delSp modSp add ord modTransition">
        <pc:chgData name="KORNMEIER Klaus" userId="de79738a-cdef-431f-bc21-6600e5016c2a" providerId="ADAL" clId="{9F324637-0A9D-42F4-A330-E245094AF635}" dt="2018-09-27T09:12:12.308" v="5411" actId="12789"/>
        <pc:sldMkLst>
          <pc:docMk/>
          <pc:sldMk cId="2962795279" sldId="268"/>
        </pc:sldMkLst>
        <pc:spChg chg="del">
          <ac:chgData name="KORNMEIER Klaus" userId="de79738a-cdef-431f-bc21-6600e5016c2a" providerId="ADAL" clId="{9F324637-0A9D-42F4-A330-E245094AF635}" dt="2018-09-26T14:51:42.610" v="2973" actId="478"/>
          <ac:spMkLst>
            <pc:docMk/>
            <pc:sldMk cId="2962795279" sldId="268"/>
            <ac:spMk id="2" creationId="{9172B66B-EA8E-4493-8C9B-A1B31AFD8B59}"/>
          </ac:spMkLst>
        </pc:spChg>
        <pc:spChg chg="del">
          <ac:chgData name="KORNMEIER Klaus" userId="de79738a-cdef-431f-bc21-6600e5016c2a" providerId="ADAL" clId="{9F324637-0A9D-42F4-A330-E245094AF635}" dt="2018-09-26T14:51:42.610" v="2973" actId="478"/>
          <ac:spMkLst>
            <pc:docMk/>
            <pc:sldMk cId="2962795279" sldId="268"/>
            <ac:spMk id="3" creationId="{8CF0E892-E9D0-42A3-9F9F-5A6D4C162091}"/>
          </ac:spMkLst>
        </pc:spChg>
        <pc:spChg chg="add del mod">
          <ac:chgData name="KORNMEIER Klaus" userId="de79738a-cdef-431f-bc21-6600e5016c2a" providerId="ADAL" clId="{9F324637-0A9D-42F4-A330-E245094AF635}" dt="2018-09-27T08:20:13.661" v="4844" actId="12789"/>
          <ac:spMkLst>
            <pc:docMk/>
            <pc:sldMk cId="2962795279" sldId="268"/>
            <ac:spMk id="11" creationId="{1C874F86-8573-423F-B2F4-C38281CE8699}"/>
          </ac:spMkLst>
        </pc:spChg>
        <pc:spChg chg="add del mod">
          <ac:chgData name="KORNMEIER Klaus" userId="de79738a-cdef-431f-bc21-6600e5016c2a" providerId="ADAL" clId="{9F324637-0A9D-42F4-A330-E245094AF635}" dt="2018-09-26T15:52:18.858" v="3882" actId="478"/>
          <ac:spMkLst>
            <pc:docMk/>
            <pc:sldMk cId="2962795279" sldId="268"/>
            <ac:spMk id="14" creationId="{C4F693C5-40AB-4871-A183-E6C1CF594C85}"/>
          </ac:spMkLst>
        </pc:spChg>
        <pc:spChg chg="add mod">
          <ac:chgData name="KORNMEIER Klaus" userId="de79738a-cdef-431f-bc21-6600e5016c2a" providerId="ADAL" clId="{9F324637-0A9D-42F4-A330-E245094AF635}" dt="2018-09-26T15:53:03.212" v="3902" actId="1038"/>
          <ac:spMkLst>
            <pc:docMk/>
            <pc:sldMk cId="2962795279" sldId="268"/>
            <ac:spMk id="15" creationId="{D9E117F5-1821-4474-83C6-8F912E339511}"/>
          </ac:spMkLst>
        </pc:spChg>
        <pc:grpChg chg="add del mod">
          <ac:chgData name="KORNMEIER Klaus" userId="de79738a-cdef-431f-bc21-6600e5016c2a" providerId="ADAL" clId="{9F324637-0A9D-42F4-A330-E245094AF635}" dt="2018-09-27T08:21:53.077" v="4876" actId="165"/>
          <ac:grpSpMkLst>
            <pc:docMk/>
            <pc:sldMk cId="2962795279" sldId="268"/>
            <ac:grpSpMk id="2" creationId="{ADF11934-72A3-440B-B1CC-F54BA2E04861}"/>
          </ac:grpSpMkLst>
        </pc:grpChg>
        <pc:picChg chg="add mod">
          <ac:chgData name="KORNMEIER Klaus" userId="de79738a-cdef-431f-bc21-6600e5016c2a" providerId="ADAL" clId="{9F324637-0A9D-42F4-A330-E245094AF635}" dt="2018-09-27T09:12:12.308" v="5411" actId="12789"/>
          <ac:picMkLst>
            <pc:docMk/>
            <pc:sldMk cId="2962795279" sldId="268"/>
            <ac:picMk id="3" creationId="{9AE73ACD-E0C5-439A-883D-8BDE562C6566}"/>
          </ac:picMkLst>
        </pc:picChg>
        <pc:picChg chg="add del">
          <ac:chgData name="KORNMEIER Klaus" userId="de79738a-cdef-431f-bc21-6600e5016c2a" providerId="ADAL" clId="{9F324637-0A9D-42F4-A330-E245094AF635}" dt="2018-09-26T14:52:15.956" v="2975" actId="478"/>
          <ac:picMkLst>
            <pc:docMk/>
            <pc:sldMk cId="2962795279" sldId="268"/>
            <ac:picMk id="4" creationId="{30CDC743-D6FD-43AA-A7C2-E9035A3FC73F}"/>
          </ac:picMkLst>
        </pc:picChg>
        <pc:picChg chg="add del">
          <ac:chgData name="KORNMEIER Klaus" userId="de79738a-cdef-431f-bc21-6600e5016c2a" providerId="ADAL" clId="{9F324637-0A9D-42F4-A330-E245094AF635}" dt="2018-09-26T14:52:15.956" v="2975" actId="478"/>
          <ac:picMkLst>
            <pc:docMk/>
            <pc:sldMk cId="2962795279" sldId="268"/>
            <ac:picMk id="5" creationId="{6D96C43B-DF6C-4D6B-901F-5BEE6DFC8FCA}"/>
          </ac:picMkLst>
        </pc:picChg>
        <pc:picChg chg="add mod">
          <ac:chgData name="KORNMEIER Klaus" userId="de79738a-cdef-431f-bc21-6600e5016c2a" providerId="ADAL" clId="{9F324637-0A9D-42F4-A330-E245094AF635}" dt="2018-09-26T16:03:49.544" v="4003" actId="1076"/>
          <ac:picMkLst>
            <pc:docMk/>
            <pc:sldMk cId="2962795279" sldId="268"/>
            <ac:picMk id="7" creationId="{CC6190FF-3F93-4602-8C8C-EF73C339C219}"/>
          </ac:picMkLst>
        </pc:picChg>
        <pc:picChg chg="add del mod ord">
          <ac:chgData name="KORNMEIER Klaus" userId="de79738a-cdef-431f-bc21-6600e5016c2a" providerId="ADAL" clId="{9F324637-0A9D-42F4-A330-E245094AF635}" dt="2018-09-27T08:20:24.908" v="4847" actId="12789"/>
          <ac:picMkLst>
            <pc:docMk/>
            <pc:sldMk cId="2962795279" sldId="268"/>
            <ac:picMk id="8" creationId="{1C72F71A-630B-487E-8489-787D59518227}"/>
          </ac:picMkLst>
        </pc:picChg>
        <pc:picChg chg="add del mod">
          <ac:chgData name="KORNMEIER Klaus" userId="de79738a-cdef-431f-bc21-6600e5016c2a" providerId="ADAL" clId="{9F324637-0A9D-42F4-A330-E245094AF635}" dt="2018-09-26T15:45:04.944" v="3843" actId="478"/>
          <ac:picMkLst>
            <pc:docMk/>
            <pc:sldMk cId="2962795279" sldId="268"/>
            <ac:picMk id="9" creationId="{9C159803-F59E-436B-9957-F669DA689C69}"/>
          </ac:picMkLst>
        </pc:picChg>
        <pc:picChg chg="add del mod">
          <ac:chgData name="KORNMEIER Klaus" userId="de79738a-cdef-431f-bc21-6600e5016c2a" providerId="ADAL" clId="{9F324637-0A9D-42F4-A330-E245094AF635}" dt="2018-09-27T08:20:13.661" v="4844" actId="12789"/>
          <ac:picMkLst>
            <pc:docMk/>
            <pc:sldMk cId="2962795279" sldId="268"/>
            <ac:picMk id="10" creationId="{8523B3C3-6F58-473B-B81D-AA9BE762196A}"/>
          </ac:picMkLst>
        </pc:picChg>
        <pc:picChg chg="add mod">
          <ac:chgData name="KORNMEIER Klaus" userId="de79738a-cdef-431f-bc21-6600e5016c2a" providerId="ADAL" clId="{9F324637-0A9D-42F4-A330-E245094AF635}" dt="2018-09-26T16:04:00.191" v="4009" actId="1076"/>
          <ac:picMkLst>
            <pc:docMk/>
            <pc:sldMk cId="2962795279" sldId="268"/>
            <ac:picMk id="12" creationId="{A2B00C0A-4F79-4ABB-93E8-674CF1F90B3B}"/>
          </ac:picMkLst>
        </pc:picChg>
        <pc:picChg chg="add mod">
          <ac:chgData name="KORNMEIER Klaus" userId="de79738a-cdef-431f-bc21-6600e5016c2a" providerId="ADAL" clId="{9F324637-0A9D-42F4-A330-E245094AF635}" dt="2018-09-26T16:03:56.311" v="4006" actId="1076"/>
          <ac:picMkLst>
            <pc:docMk/>
            <pc:sldMk cId="2962795279" sldId="268"/>
            <ac:picMk id="13" creationId="{F4FE34C4-9F2B-4732-83D7-990BE10CDB05}"/>
          </ac:picMkLst>
        </pc:picChg>
        <pc:picChg chg="add mod topLvl">
          <ac:chgData name="KORNMEIER Klaus" userId="de79738a-cdef-431f-bc21-6600e5016c2a" providerId="ADAL" clId="{9F324637-0A9D-42F4-A330-E245094AF635}" dt="2018-09-27T09:12:12.308" v="5411" actId="12789"/>
          <ac:picMkLst>
            <pc:docMk/>
            <pc:sldMk cId="2962795279" sldId="268"/>
            <ac:picMk id="14" creationId="{2A76D7A4-BE5A-425E-B064-F2E10C665194}"/>
          </ac:picMkLst>
        </pc:picChg>
        <pc:picChg chg="del mod topLvl">
          <ac:chgData name="KORNMEIER Klaus" userId="de79738a-cdef-431f-bc21-6600e5016c2a" providerId="ADAL" clId="{9F324637-0A9D-42F4-A330-E245094AF635}" dt="2018-09-27T09:12:00.994" v="5407" actId="478"/>
          <ac:picMkLst>
            <pc:docMk/>
            <pc:sldMk cId="2962795279" sldId="268"/>
            <ac:picMk id="25" creationId="{DD653156-D770-4ECB-88FE-8F2963921ABE}"/>
          </ac:picMkLst>
        </pc:picChg>
      </pc:sldChg>
      <pc:sldChg chg="addSp delSp modSp add ord modAnim">
        <pc:chgData name="KORNMEIER Klaus" userId="de79738a-cdef-431f-bc21-6600e5016c2a" providerId="ADAL" clId="{9F324637-0A9D-42F4-A330-E245094AF635}" dt="2018-09-26T15:54:51.667" v="3910" actId="1038"/>
        <pc:sldMkLst>
          <pc:docMk/>
          <pc:sldMk cId="724355070" sldId="269"/>
        </pc:sldMkLst>
        <pc:spChg chg="del">
          <ac:chgData name="KORNMEIER Klaus" userId="de79738a-cdef-431f-bc21-6600e5016c2a" providerId="ADAL" clId="{9F324637-0A9D-42F4-A330-E245094AF635}" dt="2018-09-26T14:52:53.550" v="2980" actId="478"/>
          <ac:spMkLst>
            <pc:docMk/>
            <pc:sldMk cId="724355070" sldId="269"/>
            <ac:spMk id="2" creationId="{114B3AF7-BAD1-4783-B141-B1C053BD2F56}"/>
          </ac:spMkLst>
        </pc:spChg>
        <pc:spChg chg="del">
          <ac:chgData name="KORNMEIER Klaus" userId="de79738a-cdef-431f-bc21-6600e5016c2a" providerId="ADAL" clId="{9F324637-0A9D-42F4-A330-E245094AF635}" dt="2018-09-26T14:52:53.550" v="2980" actId="478"/>
          <ac:spMkLst>
            <pc:docMk/>
            <pc:sldMk cId="724355070" sldId="269"/>
            <ac:spMk id="3" creationId="{2AD92EF6-1E0F-421B-8313-7E9C453E1A0E}"/>
          </ac:spMkLst>
        </pc:spChg>
        <pc:spChg chg="add mod">
          <ac:chgData name="KORNMEIER Klaus" userId="de79738a-cdef-431f-bc21-6600e5016c2a" providerId="ADAL" clId="{9F324637-0A9D-42F4-A330-E245094AF635}" dt="2018-09-26T14:55:34.364" v="3027" actId="692"/>
          <ac:spMkLst>
            <pc:docMk/>
            <pc:sldMk cId="724355070" sldId="269"/>
            <ac:spMk id="4" creationId="{CC77C93F-2D8A-4563-9847-EE5855F94B90}"/>
          </ac:spMkLst>
        </pc:spChg>
        <pc:spChg chg="add mod">
          <ac:chgData name="KORNMEIER Klaus" userId="de79738a-cdef-431f-bc21-6600e5016c2a" providerId="ADAL" clId="{9F324637-0A9D-42F4-A330-E245094AF635}" dt="2018-09-26T14:55:34.364" v="3027" actId="692"/>
          <ac:spMkLst>
            <pc:docMk/>
            <pc:sldMk cId="724355070" sldId="269"/>
            <ac:spMk id="5" creationId="{49AA2508-5080-48C2-AC77-96F2ACA29D0A}"/>
          </ac:spMkLst>
        </pc:spChg>
        <pc:spChg chg="add del">
          <ac:chgData name="KORNMEIER Klaus" userId="de79738a-cdef-431f-bc21-6600e5016c2a" providerId="ADAL" clId="{9F324637-0A9D-42F4-A330-E245094AF635}" dt="2018-09-26T14:53:37.824" v="2989" actId="1038"/>
          <ac:spMkLst>
            <pc:docMk/>
            <pc:sldMk cId="724355070" sldId="269"/>
            <ac:spMk id="6" creationId="{296EF2F1-ABD9-4EA2-9EE7-757C6D1F0A41}"/>
          </ac:spMkLst>
        </pc:spChg>
        <pc:spChg chg="add del">
          <ac:chgData name="KORNMEIER Klaus" userId="de79738a-cdef-431f-bc21-6600e5016c2a" providerId="ADAL" clId="{9F324637-0A9D-42F4-A330-E245094AF635}" dt="2018-09-26T14:53:37.824" v="2989" actId="1038"/>
          <ac:spMkLst>
            <pc:docMk/>
            <pc:sldMk cId="724355070" sldId="269"/>
            <ac:spMk id="7" creationId="{C4BCDADE-8AE9-4601-8DD5-46BD542C551A}"/>
          </ac:spMkLst>
        </pc:spChg>
        <pc:spChg chg="add mod">
          <ac:chgData name="KORNMEIER Klaus" userId="de79738a-cdef-431f-bc21-6600e5016c2a" providerId="ADAL" clId="{9F324637-0A9D-42F4-A330-E245094AF635}" dt="2018-09-26T15:00:53.746" v="3088" actId="14100"/>
          <ac:spMkLst>
            <pc:docMk/>
            <pc:sldMk cId="724355070" sldId="269"/>
            <ac:spMk id="8" creationId="{85FF96DC-DE53-44C9-A846-92265AFD9A7D}"/>
          </ac:spMkLst>
        </pc:spChg>
        <pc:picChg chg="add mod">
          <ac:chgData name="KORNMEIER Klaus" userId="de79738a-cdef-431f-bc21-6600e5016c2a" providerId="ADAL" clId="{9F324637-0A9D-42F4-A330-E245094AF635}" dt="2018-09-26T14:54:34.685" v="3008" actId="1038"/>
          <ac:picMkLst>
            <pc:docMk/>
            <pc:sldMk cId="724355070" sldId="269"/>
            <ac:picMk id="9" creationId="{E96DC1A3-4F9D-4A98-B43B-D3C6C7C70F18}"/>
          </ac:picMkLst>
        </pc:picChg>
        <pc:picChg chg="add mod">
          <ac:chgData name="KORNMEIER Klaus" userId="de79738a-cdef-431f-bc21-6600e5016c2a" providerId="ADAL" clId="{9F324637-0A9D-42F4-A330-E245094AF635}" dt="2018-09-26T14:54:34.685" v="3008" actId="1038"/>
          <ac:picMkLst>
            <pc:docMk/>
            <pc:sldMk cId="724355070" sldId="269"/>
            <ac:picMk id="10" creationId="{E4A7E66E-CDA3-4E5A-911E-E3DD71CF5A90}"/>
          </ac:picMkLst>
        </pc:picChg>
        <pc:picChg chg="add del mod">
          <ac:chgData name="KORNMEIER Klaus" userId="de79738a-cdef-431f-bc21-6600e5016c2a" providerId="ADAL" clId="{9F324637-0A9D-42F4-A330-E245094AF635}" dt="2018-09-26T14:56:22.604" v="3028" actId="478"/>
          <ac:picMkLst>
            <pc:docMk/>
            <pc:sldMk cId="724355070" sldId="269"/>
            <ac:picMk id="11" creationId="{34F3A48E-9936-4B09-9FAF-AEBD6EBD5F08}"/>
          </ac:picMkLst>
        </pc:picChg>
        <pc:picChg chg="add del mod">
          <ac:chgData name="KORNMEIER Klaus" userId="de79738a-cdef-431f-bc21-6600e5016c2a" providerId="ADAL" clId="{9F324637-0A9D-42F4-A330-E245094AF635}" dt="2018-09-26T14:56:53.414" v="3035" actId="478"/>
          <ac:picMkLst>
            <pc:docMk/>
            <pc:sldMk cId="724355070" sldId="269"/>
            <ac:picMk id="13" creationId="{EF0018FF-0B6C-4F35-807D-D59CACD4B082}"/>
          </ac:picMkLst>
        </pc:picChg>
        <pc:picChg chg="add del mod">
          <ac:chgData name="KORNMEIER Klaus" userId="de79738a-cdef-431f-bc21-6600e5016c2a" providerId="ADAL" clId="{9F324637-0A9D-42F4-A330-E245094AF635}" dt="2018-09-26T14:58:59.956" v="3051" actId="478"/>
          <ac:picMkLst>
            <pc:docMk/>
            <pc:sldMk cId="724355070" sldId="269"/>
            <ac:picMk id="15" creationId="{C113C62B-067A-414B-AED4-5CB2D10F62BD}"/>
          </ac:picMkLst>
        </pc:picChg>
        <pc:picChg chg="add del mod">
          <ac:chgData name="KORNMEIER Klaus" userId="de79738a-cdef-431f-bc21-6600e5016c2a" providerId="ADAL" clId="{9F324637-0A9D-42F4-A330-E245094AF635}" dt="2018-09-26T15:00:26.515" v="3078" actId="478"/>
          <ac:picMkLst>
            <pc:docMk/>
            <pc:sldMk cId="724355070" sldId="269"/>
            <ac:picMk id="17" creationId="{65473CAC-6A05-4F16-9E9F-95644DF0C4AD}"/>
          </ac:picMkLst>
        </pc:picChg>
        <pc:picChg chg="add mod">
          <ac:chgData name="KORNMEIER Klaus" userId="de79738a-cdef-431f-bc21-6600e5016c2a" providerId="ADAL" clId="{9F324637-0A9D-42F4-A330-E245094AF635}" dt="2018-09-26T15:00:35.817" v="3085" actId="1037"/>
          <ac:picMkLst>
            <pc:docMk/>
            <pc:sldMk cId="724355070" sldId="269"/>
            <ac:picMk id="19" creationId="{6A6E1AFE-98AD-4833-AE01-1C9540466C1A}"/>
          </ac:picMkLst>
        </pc:picChg>
      </pc:sldChg>
      <pc:sldChg chg="addSp delSp modSp add ord modTransition">
        <pc:chgData name="KORNMEIER Klaus" userId="de79738a-cdef-431f-bc21-6600e5016c2a" providerId="ADAL" clId="{9F324637-0A9D-42F4-A330-E245094AF635}" dt="2018-09-27T11:05:55.130" v="5491" actId="1038"/>
        <pc:sldMkLst>
          <pc:docMk/>
          <pc:sldMk cId="3304098169" sldId="342"/>
        </pc:sldMkLst>
        <pc:spChg chg="del">
          <ac:chgData name="KORNMEIER Klaus" userId="de79738a-cdef-431f-bc21-6600e5016c2a" providerId="ADAL" clId="{9F324637-0A9D-42F4-A330-E245094AF635}" dt="2018-09-26T15:07:45.030" v="3090" actId="478"/>
          <ac:spMkLst>
            <pc:docMk/>
            <pc:sldMk cId="3304098169" sldId="342"/>
            <ac:spMk id="2" creationId="{8EFA0950-E340-499F-A6B1-D5673BEE61E7}"/>
          </ac:spMkLst>
        </pc:spChg>
        <pc:spChg chg="del">
          <ac:chgData name="KORNMEIER Klaus" userId="de79738a-cdef-431f-bc21-6600e5016c2a" providerId="ADAL" clId="{9F324637-0A9D-42F4-A330-E245094AF635}" dt="2018-09-26T15:08:12.627" v="3099" actId="478"/>
          <ac:spMkLst>
            <pc:docMk/>
            <pc:sldMk cId="3304098169" sldId="342"/>
            <ac:spMk id="3" creationId="{9CC3CA9D-A7DF-4AB0-B368-6D432CED6031}"/>
          </ac:spMkLst>
        </pc:spChg>
        <pc:spChg chg="del">
          <ac:chgData name="KORNMEIER Klaus" userId="de79738a-cdef-431f-bc21-6600e5016c2a" providerId="ADAL" clId="{9F324637-0A9D-42F4-A330-E245094AF635}" dt="2018-09-26T15:08:09.045" v="3098" actId="478"/>
          <ac:spMkLst>
            <pc:docMk/>
            <pc:sldMk cId="3304098169" sldId="342"/>
            <ac:spMk id="4" creationId="{D9D57E84-5731-457C-9DA3-EC5E1CC58303}"/>
          </ac:spMkLst>
        </pc:spChg>
        <pc:spChg chg="del mod">
          <ac:chgData name="KORNMEIER Klaus" userId="de79738a-cdef-431f-bc21-6600e5016c2a" providerId="ADAL" clId="{9F324637-0A9D-42F4-A330-E245094AF635}" dt="2018-09-26T16:13:34.454" v="4060" actId="478"/>
          <ac:spMkLst>
            <pc:docMk/>
            <pc:sldMk cId="3304098169" sldId="342"/>
            <ac:spMk id="6" creationId="{668E0A6D-81B6-4EBC-94CB-0A07EE3A78DF}"/>
          </ac:spMkLst>
        </pc:spChg>
        <pc:spChg chg="add del mod">
          <ac:chgData name="KORNMEIER Klaus" userId="de79738a-cdef-431f-bc21-6600e5016c2a" providerId="ADAL" clId="{9F324637-0A9D-42F4-A330-E245094AF635}" dt="2018-09-26T15:07:47.715" v="3091" actId="478"/>
          <ac:spMkLst>
            <pc:docMk/>
            <pc:sldMk cId="3304098169" sldId="342"/>
            <ac:spMk id="7" creationId="{2C417685-46A5-4CE3-B748-915BF31338E1}"/>
          </ac:spMkLst>
        </pc:spChg>
        <pc:spChg chg="mod">
          <ac:chgData name="KORNMEIER Klaus" userId="de79738a-cdef-431f-bc21-6600e5016c2a" providerId="ADAL" clId="{9F324637-0A9D-42F4-A330-E245094AF635}" dt="2018-09-26T15:33:45.241" v="3810" actId="1076"/>
          <ac:spMkLst>
            <pc:docMk/>
            <pc:sldMk cId="3304098169" sldId="342"/>
            <ac:spMk id="11" creationId="{EA9AA309-7ACE-4CB0-84FE-A9C015DD45D3}"/>
          </ac:spMkLst>
        </pc:spChg>
        <pc:spChg chg="del mod">
          <ac:chgData name="KORNMEIER Klaus" userId="de79738a-cdef-431f-bc21-6600e5016c2a" providerId="ADAL" clId="{9F324637-0A9D-42F4-A330-E245094AF635}" dt="2018-09-26T15:13:26.808" v="3196" actId="478"/>
          <ac:spMkLst>
            <pc:docMk/>
            <pc:sldMk cId="3304098169" sldId="342"/>
            <ac:spMk id="48" creationId="{6AC2F909-A4C1-436B-B921-E9E828B9C530}"/>
          </ac:spMkLst>
        </pc:spChg>
        <pc:spChg chg="mod">
          <ac:chgData name="KORNMEIER Klaus" userId="de79738a-cdef-431f-bc21-6600e5016c2a" providerId="ADAL" clId="{9F324637-0A9D-42F4-A330-E245094AF635}" dt="2018-09-26T15:33:59.888" v="3818" actId="1076"/>
          <ac:spMkLst>
            <pc:docMk/>
            <pc:sldMk cId="3304098169" sldId="342"/>
            <ac:spMk id="60" creationId="{7A8EE788-0CDF-429F-A0CA-3B3F59A1F400}"/>
          </ac:spMkLst>
        </pc:spChg>
        <pc:spChg chg="del mod">
          <ac:chgData name="KORNMEIER Klaus" userId="de79738a-cdef-431f-bc21-6600e5016c2a" providerId="ADAL" clId="{9F324637-0A9D-42F4-A330-E245094AF635}" dt="2018-09-26T15:15:40.442" v="3279" actId="478"/>
          <ac:spMkLst>
            <pc:docMk/>
            <pc:sldMk cId="3304098169" sldId="342"/>
            <ac:spMk id="62" creationId="{D009169E-7CBC-4433-A02F-F99EBB716628}"/>
          </ac:spMkLst>
        </pc:spChg>
        <pc:spChg chg="mod">
          <ac:chgData name="KORNMEIER Klaus" userId="de79738a-cdef-431f-bc21-6600e5016c2a" providerId="ADAL" clId="{9F324637-0A9D-42F4-A330-E245094AF635}" dt="2018-09-26T15:18:22.671" v="3352" actId="1038"/>
          <ac:spMkLst>
            <pc:docMk/>
            <pc:sldMk cId="3304098169" sldId="342"/>
            <ac:spMk id="63" creationId="{77ADDEED-E3C9-4B49-9689-7E2C5BFA1645}"/>
          </ac:spMkLst>
        </pc:spChg>
        <pc:spChg chg="del">
          <ac:chgData name="KORNMEIER Klaus" userId="de79738a-cdef-431f-bc21-6600e5016c2a" providerId="ADAL" clId="{9F324637-0A9D-42F4-A330-E245094AF635}" dt="2018-09-26T15:08:47.621" v="3108" actId="478"/>
          <ac:spMkLst>
            <pc:docMk/>
            <pc:sldMk cId="3304098169" sldId="342"/>
            <ac:spMk id="64" creationId="{076F7529-7930-4062-B579-D365EF434429}"/>
          </ac:spMkLst>
        </pc:spChg>
        <pc:spChg chg="del">
          <ac:chgData name="KORNMEIER Klaus" userId="de79738a-cdef-431f-bc21-6600e5016c2a" providerId="ADAL" clId="{9F324637-0A9D-42F4-A330-E245094AF635}" dt="2018-09-26T15:08:45.449" v="3107" actId="478"/>
          <ac:spMkLst>
            <pc:docMk/>
            <pc:sldMk cId="3304098169" sldId="342"/>
            <ac:spMk id="65" creationId="{8E21FBA3-0134-40DA-8496-A08867A95996}"/>
          </ac:spMkLst>
        </pc:spChg>
        <pc:spChg chg="del mod">
          <ac:chgData name="KORNMEIER Klaus" userId="de79738a-cdef-431f-bc21-6600e5016c2a" providerId="ADAL" clId="{9F324637-0A9D-42F4-A330-E245094AF635}" dt="2018-09-26T15:07:54.930" v="3094" actId="478"/>
          <ac:spMkLst>
            <pc:docMk/>
            <pc:sldMk cId="3304098169" sldId="342"/>
            <ac:spMk id="66" creationId="{E2781B01-FF01-4DFE-8391-28CA23476728}"/>
          </ac:spMkLst>
        </pc:spChg>
        <pc:spChg chg="del">
          <ac:chgData name="KORNMEIER Klaus" userId="de79738a-cdef-431f-bc21-6600e5016c2a" providerId="ADAL" clId="{9F324637-0A9D-42F4-A330-E245094AF635}" dt="2018-09-26T15:08:43.053" v="3106" actId="478"/>
          <ac:spMkLst>
            <pc:docMk/>
            <pc:sldMk cId="3304098169" sldId="342"/>
            <ac:spMk id="68" creationId="{4B2144D2-ECEA-4314-9357-A91151DA65F3}"/>
          </ac:spMkLst>
        </pc:spChg>
        <pc:spChg chg="del mod">
          <ac:chgData name="KORNMEIER Klaus" userId="de79738a-cdef-431f-bc21-6600e5016c2a" providerId="ADAL" clId="{9F324637-0A9D-42F4-A330-E245094AF635}" dt="2018-09-26T15:08:05.975" v="3097" actId="478"/>
          <ac:spMkLst>
            <pc:docMk/>
            <pc:sldMk cId="3304098169" sldId="342"/>
            <ac:spMk id="69" creationId="{8EC05365-62B3-4CBF-986F-FE69F1CCB425}"/>
          </ac:spMkLst>
        </pc:spChg>
        <pc:spChg chg="del">
          <ac:chgData name="KORNMEIER Klaus" userId="de79738a-cdef-431f-bc21-6600e5016c2a" providerId="ADAL" clId="{9F324637-0A9D-42F4-A330-E245094AF635}" dt="2018-09-26T15:07:59.106" v="3095" actId="478"/>
          <ac:spMkLst>
            <pc:docMk/>
            <pc:sldMk cId="3304098169" sldId="342"/>
            <ac:spMk id="72" creationId="{5EF29C63-F708-4F16-8316-F8C3D9CA2993}"/>
          </ac:spMkLst>
        </pc:spChg>
        <pc:spChg chg="del">
          <ac:chgData name="KORNMEIER Klaus" userId="de79738a-cdef-431f-bc21-6600e5016c2a" providerId="ADAL" clId="{9F324637-0A9D-42F4-A330-E245094AF635}" dt="2018-09-26T15:07:52.567" v="3092" actId="478"/>
          <ac:spMkLst>
            <pc:docMk/>
            <pc:sldMk cId="3304098169" sldId="342"/>
            <ac:spMk id="73" creationId="{21AFECE8-7B52-4A8B-AB15-936D37DDAA5A}"/>
          </ac:spMkLst>
        </pc:spChg>
        <pc:spChg chg="add mod">
          <ac:chgData name="KORNMEIER Klaus" userId="de79738a-cdef-431f-bc21-6600e5016c2a" providerId="ADAL" clId="{9F324637-0A9D-42F4-A330-E245094AF635}" dt="2018-09-26T15:34:18.557" v="3822" actId="1076"/>
          <ac:spMkLst>
            <pc:docMk/>
            <pc:sldMk cId="3304098169" sldId="342"/>
            <ac:spMk id="77" creationId="{0CE00893-E88B-4638-81D7-B67D753E030E}"/>
          </ac:spMkLst>
        </pc:spChg>
        <pc:spChg chg="del mod">
          <ac:chgData name="KORNMEIER Klaus" userId="de79738a-cdef-431f-bc21-6600e5016c2a" providerId="ADAL" clId="{9F324637-0A9D-42F4-A330-E245094AF635}" dt="2018-09-26T15:09:48.240" v="3171" actId="478"/>
          <ac:spMkLst>
            <pc:docMk/>
            <pc:sldMk cId="3304098169" sldId="342"/>
            <ac:spMk id="127" creationId="{272969F8-4D2A-48A7-AB44-198062A24F8D}"/>
          </ac:spMkLst>
        </pc:spChg>
        <pc:spChg chg="del mod">
          <ac:chgData name="KORNMEIER Klaus" userId="de79738a-cdef-431f-bc21-6600e5016c2a" providerId="ADAL" clId="{9F324637-0A9D-42F4-A330-E245094AF635}" dt="2018-09-26T15:09:50.317" v="3172" actId="478"/>
          <ac:spMkLst>
            <pc:docMk/>
            <pc:sldMk cId="3304098169" sldId="342"/>
            <ac:spMk id="128" creationId="{CA3216FF-9C20-40D2-98FA-3E059035C799}"/>
          </ac:spMkLst>
        </pc:spChg>
        <pc:spChg chg="mod">
          <ac:chgData name="KORNMEIER Klaus" userId="de79738a-cdef-431f-bc21-6600e5016c2a" providerId="ADAL" clId="{9F324637-0A9D-42F4-A330-E245094AF635}" dt="2018-09-26T15:34:06.881" v="3819" actId="1076"/>
          <ac:spMkLst>
            <pc:docMk/>
            <pc:sldMk cId="3304098169" sldId="342"/>
            <ac:spMk id="129" creationId="{16A2EEA6-8FEB-4BB4-9415-607F367110F3}"/>
          </ac:spMkLst>
        </pc:spChg>
        <pc:spChg chg="del mod">
          <ac:chgData name="KORNMEIER Klaus" userId="de79738a-cdef-431f-bc21-6600e5016c2a" providerId="ADAL" clId="{9F324637-0A9D-42F4-A330-E245094AF635}" dt="2018-09-26T15:18:07.495" v="3329" actId="478"/>
          <ac:spMkLst>
            <pc:docMk/>
            <pc:sldMk cId="3304098169" sldId="342"/>
            <ac:spMk id="130" creationId="{9D7730BB-A7DD-4EEE-A2E7-D9448B1F13B4}"/>
          </ac:spMkLst>
        </pc:spChg>
        <pc:grpChg chg="mod">
          <ac:chgData name="KORNMEIER Klaus" userId="de79738a-cdef-431f-bc21-6600e5016c2a" providerId="ADAL" clId="{9F324637-0A9D-42F4-A330-E245094AF635}" dt="2018-09-26T16:13:22.558" v="4057" actId="1076"/>
          <ac:grpSpMkLst>
            <pc:docMk/>
            <pc:sldMk cId="3304098169" sldId="342"/>
            <ac:grpSpMk id="71" creationId="{A3EE7E08-907B-4DB2-837C-1F7EC3285982}"/>
          </ac:grpSpMkLst>
        </pc:grpChg>
        <pc:grpChg chg="mod ord">
          <ac:chgData name="KORNMEIER Klaus" userId="de79738a-cdef-431f-bc21-6600e5016c2a" providerId="ADAL" clId="{9F324637-0A9D-42F4-A330-E245094AF635}" dt="2018-09-26T15:34:06.881" v="3819" actId="1076"/>
          <ac:grpSpMkLst>
            <pc:docMk/>
            <pc:sldMk cId="3304098169" sldId="342"/>
            <ac:grpSpMk id="122" creationId="{49CFD9BD-F742-4F59-90DB-C16BF8559E4F}"/>
          </ac:grpSpMkLst>
        </pc:grpChg>
        <pc:picChg chg="mod">
          <ac:chgData name="KORNMEIER Klaus" userId="de79738a-cdef-431f-bc21-6600e5016c2a" providerId="ADAL" clId="{9F324637-0A9D-42F4-A330-E245094AF635}" dt="2018-09-26T16:13:44.328" v="4064" actId="1076"/>
          <ac:picMkLst>
            <pc:docMk/>
            <pc:sldMk cId="3304098169" sldId="342"/>
            <ac:picMk id="10" creationId="{E9421ADF-32EA-4CD0-92CB-C818598386E8}"/>
          </ac:picMkLst>
        </pc:picChg>
        <pc:picChg chg="mod">
          <ac:chgData name="KORNMEIER Klaus" userId="de79738a-cdef-431f-bc21-6600e5016c2a" providerId="ADAL" clId="{9F324637-0A9D-42F4-A330-E245094AF635}" dt="2018-09-26T16:13:57.201" v="4070" actId="1076"/>
          <ac:picMkLst>
            <pc:docMk/>
            <pc:sldMk cId="3304098169" sldId="342"/>
            <ac:picMk id="17" creationId="{CFCE6A88-C23B-44C2-A22D-C71E6B777EE1}"/>
          </ac:picMkLst>
        </pc:picChg>
        <pc:picChg chg="del mod">
          <ac:chgData name="KORNMEIER Klaus" userId="de79738a-cdef-431f-bc21-6600e5016c2a" providerId="ADAL" clId="{9F324637-0A9D-42F4-A330-E245094AF635}" dt="2018-09-26T15:31:52.312" v="3701" actId="478"/>
          <ac:picMkLst>
            <pc:docMk/>
            <pc:sldMk cId="3304098169" sldId="342"/>
            <ac:picMk id="18" creationId="{29D34397-979D-4360-A49E-7BF493BA739B}"/>
          </ac:picMkLst>
        </pc:picChg>
        <pc:picChg chg="del mod">
          <ac:chgData name="KORNMEIER Klaus" userId="de79738a-cdef-431f-bc21-6600e5016c2a" providerId="ADAL" clId="{9F324637-0A9D-42F4-A330-E245094AF635}" dt="2018-09-26T16:09:50.961" v="4021" actId="478"/>
          <ac:picMkLst>
            <pc:docMk/>
            <pc:sldMk cId="3304098169" sldId="342"/>
            <ac:picMk id="22" creationId="{396A9C18-D174-408A-A5F2-6A9825A10654}"/>
          </ac:picMkLst>
        </pc:picChg>
        <pc:picChg chg="del mod">
          <ac:chgData name="KORNMEIER Klaus" userId="de79738a-cdef-431f-bc21-6600e5016c2a" providerId="ADAL" clId="{9F324637-0A9D-42F4-A330-E245094AF635}" dt="2018-09-26T16:10:02.236" v="4025" actId="478"/>
          <ac:picMkLst>
            <pc:docMk/>
            <pc:sldMk cId="3304098169" sldId="342"/>
            <ac:picMk id="28" creationId="{A9699BB8-95F2-4A8D-B570-6FC92D2671AA}"/>
          </ac:picMkLst>
        </pc:picChg>
        <pc:picChg chg="mod">
          <ac:chgData name="KORNMEIER Klaus" userId="de79738a-cdef-431f-bc21-6600e5016c2a" providerId="ADAL" clId="{9F324637-0A9D-42F4-A330-E245094AF635}" dt="2018-09-26T16:14:02.417" v="4073" actId="1076"/>
          <ac:picMkLst>
            <pc:docMk/>
            <pc:sldMk cId="3304098169" sldId="342"/>
            <ac:picMk id="58" creationId="{24D0CAAF-52ED-4322-8A3B-37C7F6EFDD6D}"/>
          </ac:picMkLst>
        </pc:picChg>
        <pc:picChg chg="add mod">
          <ac:chgData name="KORNMEIER Klaus" userId="de79738a-cdef-431f-bc21-6600e5016c2a" providerId="ADAL" clId="{9F324637-0A9D-42F4-A330-E245094AF635}" dt="2018-09-26T15:33:30.393" v="3807" actId="12789"/>
          <ac:picMkLst>
            <pc:docMk/>
            <pc:sldMk cId="3304098169" sldId="342"/>
            <ac:picMk id="101" creationId="{ED4225B9-B340-4990-8244-4731FDD30BC1}"/>
          </ac:picMkLst>
        </pc:picChg>
        <pc:picChg chg="add mod">
          <ac:chgData name="KORNMEIER Klaus" userId="de79738a-cdef-431f-bc21-6600e5016c2a" providerId="ADAL" clId="{9F324637-0A9D-42F4-A330-E245094AF635}" dt="2018-09-26T15:33:30.393" v="3807" actId="12789"/>
          <ac:picMkLst>
            <pc:docMk/>
            <pc:sldMk cId="3304098169" sldId="342"/>
            <ac:picMk id="102" creationId="{75054268-4871-437D-A3D6-9974EA873E33}"/>
          </ac:picMkLst>
        </pc:picChg>
        <pc:picChg chg="add mod">
          <ac:chgData name="KORNMEIER Klaus" userId="de79738a-cdef-431f-bc21-6600e5016c2a" providerId="ADAL" clId="{9F324637-0A9D-42F4-A330-E245094AF635}" dt="2018-09-26T15:33:30.393" v="3807" actId="12789"/>
          <ac:picMkLst>
            <pc:docMk/>
            <pc:sldMk cId="3304098169" sldId="342"/>
            <ac:picMk id="103" creationId="{EB1ECE62-E070-48F5-973D-12D89931288D}"/>
          </ac:picMkLst>
        </pc:picChg>
        <pc:picChg chg="del mod">
          <ac:chgData name="KORNMEIER Klaus" userId="de79738a-cdef-431f-bc21-6600e5016c2a" providerId="ADAL" clId="{9F324637-0A9D-42F4-A330-E245094AF635}" dt="2018-09-26T16:10:14.218" v="4030" actId="478"/>
          <ac:picMkLst>
            <pc:docMk/>
            <pc:sldMk cId="3304098169" sldId="342"/>
            <ac:picMk id="106" creationId="{675D0E70-DFB4-4002-BB3F-FA240EBCF782}"/>
          </ac:picMkLst>
        </pc:picChg>
        <pc:picChg chg="mod">
          <ac:chgData name="KORNMEIER Klaus" userId="de79738a-cdef-431f-bc21-6600e5016c2a" providerId="ADAL" clId="{9F324637-0A9D-42F4-A330-E245094AF635}" dt="2018-09-26T15:33:59.888" v="3818" actId="1076"/>
          <ac:picMkLst>
            <pc:docMk/>
            <pc:sldMk cId="3304098169" sldId="342"/>
            <ac:picMk id="111" creationId="{360FD0F4-32E9-41B9-B5C6-99BA3CC9126F}"/>
          </ac:picMkLst>
        </pc:picChg>
        <pc:picChg chg="mod">
          <ac:chgData name="KORNMEIER Klaus" userId="de79738a-cdef-431f-bc21-6600e5016c2a" providerId="ADAL" clId="{9F324637-0A9D-42F4-A330-E245094AF635}" dt="2018-09-26T15:33:59.888" v="3818" actId="1076"/>
          <ac:picMkLst>
            <pc:docMk/>
            <pc:sldMk cId="3304098169" sldId="342"/>
            <ac:picMk id="112" creationId="{8E7A8A5E-3DCC-446C-871A-600B15C98B67}"/>
          </ac:picMkLst>
        </pc:picChg>
        <pc:picChg chg="add mod ord">
          <ac:chgData name="KORNMEIER Klaus" userId="de79738a-cdef-431f-bc21-6600e5016c2a" providerId="ADAL" clId="{9F324637-0A9D-42F4-A330-E245094AF635}" dt="2018-09-26T16:13:29.895" v="4058" actId="1076"/>
          <ac:picMkLst>
            <pc:docMk/>
            <pc:sldMk cId="3304098169" sldId="342"/>
            <ac:picMk id="115" creationId="{AF60C1F9-FB54-469F-AB65-090E0EBE92D3}"/>
          </ac:picMkLst>
        </pc:picChg>
        <pc:picChg chg="add mod">
          <ac:chgData name="KORNMEIER Klaus" userId="de79738a-cdef-431f-bc21-6600e5016c2a" providerId="ADAL" clId="{9F324637-0A9D-42F4-A330-E245094AF635}" dt="2018-09-26T16:13:19.443" v="4055" actId="1076"/>
          <ac:picMkLst>
            <pc:docMk/>
            <pc:sldMk cId="3304098169" sldId="342"/>
            <ac:picMk id="126" creationId="{1AE58C73-EE93-4262-997B-2F639AA9843B}"/>
          </ac:picMkLst>
        </pc:picChg>
        <pc:cxnChg chg="del mod">
          <ac:chgData name="KORNMEIER Klaus" userId="de79738a-cdef-431f-bc21-6600e5016c2a" providerId="ADAL" clId="{9F324637-0A9D-42F4-A330-E245094AF635}" dt="2018-09-26T16:13:38.228" v="4061" actId="478"/>
          <ac:cxnSpMkLst>
            <pc:docMk/>
            <pc:sldMk cId="3304098169" sldId="342"/>
            <ac:cxnSpMk id="8" creationId="{4BA427B5-B44E-4E28-A440-B302466E0317}"/>
          </ac:cxnSpMkLst>
        </pc:cxnChg>
        <pc:cxnChg chg="del mod">
          <ac:chgData name="KORNMEIER Klaus" userId="de79738a-cdef-431f-bc21-6600e5016c2a" providerId="ADAL" clId="{9F324637-0A9D-42F4-A330-E245094AF635}" dt="2018-09-26T15:14:13.979" v="3226" actId="478"/>
          <ac:cxnSpMkLst>
            <pc:docMk/>
            <pc:sldMk cId="3304098169" sldId="342"/>
            <ac:cxnSpMk id="16" creationId="{681E3CC5-8005-44AB-A257-8AA727E28D68}"/>
          </ac:cxnSpMkLst>
        </pc:cxnChg>
        <pc:cxnChg chg="del mod">
          <ac:chgData name="KORNMEIER Klaus" userId="de79738a-cdef-431f-bc21-6600e5016c2a" providerId="ADAL" clId="{9F324637-0A9D-42F4-A330-E245094AF635}" dt="2018-09-26T15:10:12.077" v="3177" actId="478"/>
          <ac:cxnSpMkLst>
            <pc:docMk/>
            <pc:sldMk cId="3304098169" sldId="342"/>
            <ac:cxnSpMk id="27" creationId="{6EB9C8F2-94AF-4F75-A6D6-F944B01F7188}"/>
          </ac:cxnSpMkLst>
        </pc:cxnChg>
        <pc:cxnChg chg="add mod">
          <ac:chgData name="KORNMEIER Klaus" userId="de79738a-cdef-431f-bc21-6600e5016c2a" providerId="ADAL" clId="{9F324637-0A9D-42F4-A330-E245094AF635}" dt="2018-09-26T16:13:50.403" v="4067" actId="14100"/>
          <ac:cxnSpMkLst>
            <pc:docMk/>
            <pc:sldMk cId="3304098169" sldId="342"/>
            <ac:cxnSpMk id="30" creationId="{3EF8DFF6-9FC5-41CB-9DDD-918224DA52DC}"/>
          </ac:cxnSpMkLst>
        </pc:cxnChg>
        <pc:cxnChg chg="add del mod">
          <ac:chgData name="KORNMEIER Klaus" userId="de79738a-cdef-431f-bc21-6600e5016c2a" providerId="ADAL" clId="{9F324637-0A9D-42F4-A330-E245094AF635}" dt="2018-09-26T15:22:09.779" v="3491" actId="478"/>
          <ac:cxnSpMkLst>
            <pc:docMk/>
            <pc:sldMk cId="3304098169" sldId="342"/>
            <ac:cxnSpMk id="40" creationId="{DFE698C1-EE86-43E0-BE7F-68E139BEF6BC}"/>
          </ac:cxnSpMkLst>
        </pc:cxnChg>
        <pc:cxnChg chg="add del mod">
          <ac:chgData name="KORNMEIER Klaus" userId="de79738a-cdef-431f-bc21-6600e5016c2a" providerId="ADAL" clId="{9F324637-0A9D-42F4-A330-E245094AF635}" dt="2018-09-26T15:23:26.229" v="3556" actId="478"/>
          <ac:cxnSpMkLst>
            <pc:docMk/>
            <pc:sldMk cId="3304098169" sldId="342"/>
            <ac:cxnSpMk id="42" creationId="{231D3BF4-3D75-4B69-B56A-772778B7596F}"/>
          </ac:cxnSpMkLst>
        </pc:cxnChg>
        <pc:cxnChg chg="del mod">
          <ac:chgData name="KORNMEIER Klaus" userId="de79738a-cdef-431f-bc21-6600e5016c2a" providerId="ADAL" clId="{9F324637-0A9D-42F4-A330-E245094AF635}" dt="2018-09-26T15:16:07.503" v="3291" actId="478"/>
          <ac:cxnSpMkLst>
            <pc:docMk/>
            <pc:sldMk cId="3304098169" sldId="342"/>
            <ac:cxnSpMk id="45" creationId="{CD4E3EC3-0D28-4603-9F89-3D3CD5AF0878}"/>
          </ac:cxnSpMkLst>
        </pc:cxnChg>
        <pc:cxnChg chg="add del mod">
          <ac:chgData name="KORNMEIER Klaus" userId="de79738a-cdef-431f-bc21-6600e5016c2a" providerId="ADAL" clId="{9F324637-0A9D-42F4-A330-E245094AF635}" dt="2018-09-26T15:25:00.443" v="3594" actId="478"/>
          <ac:cxnSpMkLst>
            <pc:docMk/>
            <pc:sldMk cId="3304098169" sldId="342"/>
            <ac:cxnSpMk id="47" creationId="{F99F9183-DCA9-4DD4-A135-CA1377BAD408}"/>
          </ac:cxnSpMkLst>
        </pc:cxnChg>
        <pc:cxnChg chg="del mod">
          <ac:chgData name="KORNMEIER Klaus" userId="de79738a-cdef-431f-bc21-6600e5016c2a" providerId="ADAL" clId="{9F324637-0A9D-42F4-A330-E245094AF635}" dt="2018-09-26T15:10:13.908" v="3178" actId="478"/>
          <ac:cxnSpMkLst>
            <pc:docMk/>
            <pc:sldMk cId="3304098169" sldId="342"/>
            <ac:cxnSpMk id="49" creationId="{8F17FC74-904F-4B6B-AC1F-08D36A80BF12}"/>
          </ac:cxnSpMkLst>
        </pc:cxnChg>
        <pc:cxnChg chg="del mod">
          <ac:chgData name="KORNMEIER Klaus" userId="de79738a-cdef-431f-bc21-6600e5016c2a" providerId="ADAL" clId="{9F324637-0A9D-42F4-A330-E245094AF635}" dt="2018-09-26T15:10:22.062" v="3181" actId="478"/>
          <ac:cxnSpMkLst>
            <pc:docMk/>
            <pc:sldMk cId="3304098169" sldId="342"/>
            <ac:cxnSpMk id="51" creationId="{6E2B97AE-051A-498F-9B11-4E4CDE9AA445}"/>
          </ac:cxnSpMkLst>
        </pc:cxnChg>
        <pc:cxnChg chg="del mod">
          <ac:chgData name="KORNMEIER Klaus" userId="de79738a-cdef-431f-bc21-6600e5016c2a" providerId="ADAL" clId="{9F324637-0A9D-42F4-A330-E245094AF635}" dt="2018-09-26T15:10:20.545" v="3180" actId="478"/>
          <ac:cxnSpMkLst>
            <pc:docMk/>
            <pc:sldMk cId="3304098169" sldId="342"/>
            <ac:cxnSpMk id="52" creationId="{089FBFB7-AC04-4394-84B9-3C9EE1D88D74}"/>
          </ac:cxnSpMkLst>
        </pc:cxnChg>
        <pc:cxnChg chg="del mod">
          <ac:chgData name="KORNMEIER Klaus" userId="de79738a-cdef-431f-bc21-6600e5016c2a" providerId="ADAL" clId="{9F324637-0A9D-42F4-A330-E245094AF635}" dt="2018-09-26T15:10:23.577" v="3182" actId="478"/>
          <ac:cxnSpMkLst>
            <pc:docMk/>
            <pc:sldMk cId="3304098169" sldId="342"/>
            <ac:cxnSpMk id="61" creationId="{BA4919AC-33B0-4728-B8A6-6F31C1E4EA73}"/>
          </ac:cxnSpMkLst>
        </pc:cxnChg>
        <pc:cxnChg chg="add mod">
          <ac:chgData name="KORNMEIER Klaus" userId="de79738a-cdef-431f-bc21-6600e5016c2a" providerId="ADAL" clId="{9F324637-0A9D-42F4-A330-E245094AF635}" dt="2018-09-26T15:33:38.012" v="3809" actId="1076"/>
          <ac:cxnSpMkLst>
            <pc:docMk/>
            <pc:sldMk cId="3304098169" sldId="342"/>
            <ac:cxnSpMk id="74" creationId="{01A8013C-D349-42D8-A481-74B1B1F94B29}"/>
          </ac:cxnSpMkLst>
        </pc:cxnChg>
        <pc:cxnChg chg="add del mod">
          <ac:chgData name="KORNMEIER Klaus" userId="de79738a-cdef-431f-bc21-6600e5016c2a" providerId="ADAL" clId="{9F324637-0A9D-42F4-A330-E245094AF635}" dt="2018-09-26T15:20:27.075" v="3458" actId="478"/>
          <ac:cxnSpMkLst>
            <pc:docMk/>
            <pc:sldMk cId="3304098169" sldId="342"/>
            <ac:cxnSpMk id="75" creationId="{44D1BF75-2ADB-4DCD-826B-121830049F43}"/>
          </ac:cxnSpMkLst>
        </pc:cxnChg>
        <pc:cxnChg chg="add mod ord">
          <ac:chgData name="KORNMEIER Klaus" userId="de79738a-cdef-431f-bc21-6600e5016c2a" providerId="ADAL" clId="{9F324637-0A9D-42F4-A330-E245094AF635}" dt="2018-09-26T15:33:36.207" v="3808" actId="1076"/>
          <ac:cxnSpMkLst>
            <pc:docMk/>
            <pc:sldMk cId="3304098169" sldId="342"/>
            <ac:cxnSpMk id="76" creationId="{69B79898-605A-4473-94A3-032C98AB2B2C}"/>
          </ac:cxnSpMkLst>
        </pc:cxnChg>
        <pc:cxnChg chg="del mod">
          <ac:chgData name="KORNMEIER Klaus" userId="de79738a-cdef-431f-bc21-6600e5016c2a" providerId="ADAL" clId="{9F324637-0A9D-42F4-A330-E245094AF635}" dt="2018-09-26T15:10:18.695" v="3179" actId="478"/>
          <ac:cxnSpMkLst>
            <pc:docMk/>
            <pc:sldMk cId="3304098169" sldId="342"/>
            <ac:cxnSpMk id="85" creationId="{52CEB77E-FC5A-40EA-8BE8-0E8568962A21}"/>
          </ac:cxnSpMkLst>
        </pc:cxnChg>
        <pc:cxnChg chg="add mod">
          <ac:chgData name="KORNMEIER Klaus" userId="de79738a-cdef-431f-bc21-6600e5016c2a" providerId="ADAL" clId="{9F324637-0A9D-42F4-A330-E245094AF635}" dt="2018-09-26T16:13:59.235" v="4071" actId="14100"/>
          <ac:cxnSpMkLst>
            <pc:docMk/>
            <pc:sldMk cId="3304098169" sldId="342"/>
            <ac:cxnSpMk id="86" creationId="{19668EAF-C54C-4F3E-8B94-7DE5A7524C24}"/>
          </ac:cxnSpMkLst>
        </pc:cxnChg>
        <pc:cxnChg chg="add del mod">
          <ac:chgData name="KORNMEIER Klaus" userId="de79738a-cdef-431f-bc21-6600e5016c2a" providerId="ADAL" clId="{9F324637-0A9D-42F4-A330-E245094AF635}" dt="2018-09-26T16:10:16.258" v="4031" actId="478"/>
          <ac:cxnSpMkLst>
            <pc:docMk/>
            <pc:sldMk cId="3304098169" sldId="342"/>
            <ac:cxnSpMk id="89" creationId="{2459DA36-56E0-42B5-8E8B-D11B55BF0795}"/>
          </ac:cxnSpMkLst>
        </pc:cxnChg>
        <pc:cxnChg chg="add mod">
          <ac:chgData name="KORNMEIER Klaus" userId="de79738a-cdef-431f-bc21-6600e5016c2a" providerId="ADAL" clId="{9F324637-0A9D-42F4-A330-E245094AF635}" dt="2018-09-26T16:14:09.098" v="4076" actId="14100"/>
          <ac:cxnSpMkLst>
            <pc:docMk/>
            <pc:sldMk cId="3304098169" sldId="342"/>
            <ac:cxnSpMk id="92" creationId="{46D22E29-D171-42AA-9FED-B36FD7A83B96}"/>
          </ac:cxnSpMkLst>
        </pc:cxnChg>
        <pc:cxnChg chg="add del mod">
          <ac:chgData name="KORNMEIER Klaus" userId="de79738a-cdef-431f-bc21-6600e5016c2a" providerId="ADAL" clId="{9F324637-0A9D-42F4-A330-E245094AF635}" dt="2018-09-26T16:10:04.420" v="4026" actId="478"/>
          <ac:cxnSpMkLst>
            <pc:docMk/>
            <pc:sldMk cId="3304098169" sldId="342"/>
            <ac:cxnSpMk id="94" creationId="{92D0FEDB-828F-4CA5-AFAD-26E960275650}"/>
          </ac:cxnSpMkLst>
        </pc:cxnChg>
        <pc:cxnChg chg="del mod ord">
          <ac:chgData name="KORNMEIER Klaus" userId="de79738a-cdef-431f-bc21-6600e5016c2a" providerId="ADAL" clId="{9F324637-0A9D-42F4-A330-E245094AF635}" dt="2018-09-26T15:23:28.796" v="3557" actId="478"/>
          <ac:cxnSpMkLst>
            <pc:docMk/>
            <pc:sldMk cId="3304098169" sldId="342"/>
            <ac:cxnSpMk id="96" creationId="{2B9F7E78-1DB6-4E76-82D7-BE90A88A9DC2}"/>
          </ac:cxnSpMkLst>
        </pc:cxnChg>
        <pc:cxnChg chg="add del mod">
          <ac:chgData name="KORNMEIER Klaus" userId="de79738a-cdef-431f-bc21-6600e5016c2a" providerId="ADAL" clId="{9F324637-0A9D-42F4-A330-E245094AF635}" dt="2018-09-26T16:09:53.641" v="4022" actId="478"/>
          <ac:cxnSpMkLst>
            <pc:docMk/>
            <pc:sldMk cId="3304098169" sldId="342"/>
            <ac:cxnSpMk id="97" creationId="{35CBBC37-9BAC-45E9-BE53-D782ACD436E5}"/>
          </ac:cxnSpMkLst>
        </pc:cxnChg>
        <pc:cxnChg chg="add mod">
          <ac:chgData name="KORNMEIER Klaus" userId="de79738a-cdef-431f-bc21-6600e5016c2a" providerId="ADAL" clId="{9F324637-0A9D-42F4-A330-E245094AF635}" dt="2018-09-26T16:13:40.759" v="4063" actId="14100"/>
          <ac:cxnSpMkLst>
            <pc:docMk/>
            <pc:sldMk cId="3304098169" sldId="342"/>
            <ac:cxnSpMk id="109" creationId="{779B5E4C-6D05-4733-8B1C-68D888537A13}"/>
          </ac:cxnSpMkLst>
        </pc:cxnChg>
        <pc:cxnChg chg="add mod">
          <ac:chgData name="KORNMEIER Klaus" userId="de79738a-cdef-431f-bc21-6600e5016c2a" providerId="ADAL" clId="{9F324637-0A9D-42F4-A330-E245094AF635}" dt="2018-09-26T15:33:30.393" v="3807" actId="12789"/>
          <ac:cxnSpMkLst>
            <pc:docMk/>
            <pc:sldMk cId="3304098169" sldId="342"/>
            <ac:cxnSpMk id="116" creationId="{5563ED62-B9C7-4795-9412-D3040FC54201}"/>
          </ac:cxnSpMkLst>
        </pc:cxnChg>
        <pc:cxnChg chg="add mod">
          <ac:chgData name="KORNMEIER Klaus" userId="de79738a-cdef-431f-bc21-6600e5016c2a" providerId="ADAL" clId="{9F324637-0A9D-42F4-A330-E245094AF635}" dt="2018-09-26T15:33:30.393" v="3807" actId="12789"/>
          <ac:cxnSpMkLst>
            <pc:docMk/>
            <pc:sldMk cId="3304098169" sldId="342"/>
            <ac:cxnSpMk id="117" creationId="{345EED22-45E7-4B0C-84C4-A44282C818F7}"/>
          </ac:cxnSpMkLst>
        </pc:cxnChg>
        <pc:cxnChg chg="del mod">
          <ac:chgData name="KORNMEIER Klaus" userId="de79738a-cdef-431f-bc21-6600e5016c2a" providerId="ADAL" clId="{9F324637-0A9D-42F4-A330-E245094AF635}" dt="2018-09-26T15:18:10.278" v="3330" actId="478"/>
          <ac:cxnSpMkLst>
            <pc:docMk/>
            <pc:sldMk cId="3304098169" sldId="342"/>
            <ac:cxnSpMk id="123" creationId="{A8A830EB-0A24-4CE6-9A88-9D264F57C863}"/>
          </ac:cxnSpMkLst>
        </pc:cxnChg>
      </pc:sldChg>
      <pc:sldChg chg="addSp delSp modSp add">
        <pc:chgData name="KORNMEIER Klaus" userId="de79738a-cdef-431f-bc21-6600e5016c2a" providerId="ADAL" clId="{9F324637-0A9D-42F4-A330-E245094AF635}" dt="2018-09-27T08:48:08.057" v="5144" actId="1037"/>
        <pc:sldMkLst>
          <pc:docMk/>
          <pc:sldMk cId="358015286" sldId="343"/>
        </pc:sldMkLst>
        <pc:spChg chg="del mod">
          <ac:chgData name="KORNMEIER Klaus" userId="de79738a-cdef-431f-bc21-6600e5016c2a" providerId="ADAL" clId="{9F324637-0A9D-42F4-A330-E245094AF635}" dt="2018-09-27T08:28:53.923" v="4898" actId="478"/>
          <ac:spMkLst>
            <pc:docMk/>
            <pc:sldMk cId="358015286" sldId="343"/>
            <ac:spMk id="2" creationId="{115C5E02-513B-4F4B-8993-10C4EDBB2808}"/>
          </ac:spMkLst>
        </pc:spChg>
        <pc:spChg chg="del">
          <ac:chgData name="KORNMEIER Klaus" userId="de79738a-cdef-431f-bc21-6600e5016c2a" providerId="ADAL" clId="{9F324637-0A9D-42F4-A330-E245094AF635}" dt="2018-09-26T16:14:51.347" v="4079" actId="478"/>
          <ac:spMkLst>
            <pc:docMk/>
            <pc:sldMk cId="358015286" sldId="343"/>
            <ac:spMk id="3" creationId="{0554E060-22BC-4DFA-9BB1-05C7A393AD47}"/>
          </ac:spMkLst>
        </pc:spChg>
        <pc:spChg chg="add del mod">
          <ac:chgData name="KORNMEIER Klaus" userId="de79738a-cdef-431f-bc21-6600e5016c2a" providerId="ADAL" clId="{9F324637-0A9D-42F4-A330-E245094AF635}" dt="2018-09-27T08:28:56.719" v="4899" actId="478"/>
          <ac:spMkLst>
            <pc:docMk/>
            <pc:sldMk cId="358015286" sldId="343"/>
            <ac:spMk id="4" creationId="{57451BA5-AAC7-46BF-9A9F-DB13F466BBAA}"/>
          </ac:spMkLst>
        </pc:spChg>
        <pc:picChg chg="add del mod">
          <ac:chgData name="KORNMEIER Klaus" userId="de79738a-cdef-431f-bc21-6600e5016c2a" providerId="ADAL" clId="{9F324637-0A9D-42F4-A330-E245094AF635}" dt="2018-09-27T08:29:47.315" v="4905" actId="478"/>
          <ac:picMkLst>
            <pc:docMk/>
            <pc:sldMk cId="358015286" sldId="343"/>
            <ac:picMk id="6" creationId="{C9FBCB6C-4897-4582-B3E7-3771C9C9F648}"/>
          </ac:picMkLst>
        </pc:picChg>
        <pc:picChg chg="add del mod">
          <ac:chgData name="KORNMEIER Klaus" userId="de79738a-cdef-431f-bc21-6600e5016c2a" providerId="ADAL" clId="{9F324637-0A9D-42F4-A330-E245094AF635}" dt="2018-09-27T08:38:21.110" v="4995" actId="478"/>
          <ac:picMkLst>
            <pc:docMk/>
            <pc:sldMk cId="358015286" sldId="343"/>
            <ac:picMk id="8" creationId="{D159FDAD-B5C8-4F43-A30E-647A22DF74AD}"/>
          </ac:picMkLst>
        </pc:picChg>
        <pc:picChg chg="add del mod ord">
          <ac:chgData name="KORNMEIER Klaus" userId="de79738a-cdef-431f-bc21-6600e5016c2a" providerId="ADAL" clId="{9F324637-0A9D-42F4-A330-E245094AF635}" dt="2018-09-27T08:32:06.011" v="4931" actId="478"/>
          <ac:picMkLst>
            <pc:docMk/>
            <pc:sldMk cId="358015286" sldId="343"/>
            <ac:picMk id="10" creationId="{935F63AC-7CAE-46CC-9622-7F9731DA3360}"/>
          </ac:picMkLst>
        </pc:picChg>
        <pc:picChg chg="add del mod ord">
          <ac:chgData name="KORNMEIER Klaus" userId="de79738a-cdef-431f-bc21-6600e5016c2a" providerId="ADAL" clId="{9F324637-0A9D-42F4-A330-E245094AF635}" dt="2018-09-27T08:38:19.097" v="4994" actId="478"/>
          <ac:picMkLst>
            <pc:docMk/>
            <pc:sldMk cId="358015286" sldId="343"/>
            <ac:picMk id="12" creationId="{6681C9BF-F8FB-482A-96D6-6BDC954F85B0}"/>
          </ac:picMkLst>
        </pc:picChg>
        <pc:picChg chg="add del mod">
          <ac:chgData name="KORNMEIER Klaus" userId="de79738a-cdef-431f-bc21-6600e5016c2a" providerId="ADAL" clId="{9F324637-0A9D-42F4-A330-E245094AF635}" dt="2018-09-27T08:35:29.518" v="4953" actId="1037"/>
          <ac:picMkLst>
            <pc:docMk/>
            <pc:sldMk cId="358015286" sldId="343"/>
            <ac:picMk id="14" creationId="{C37C7F7E-616B-436C-BEE8-7E0843C2BA4B}"/>
          </ac:picMkLst>
        </pc:picChg>
        <pc:picChg chg="add del">
          <ac:chgData name="KORNMEIER Klaus" userId="de79738a-cdef-431f-bc21-6600e5016c2a" providerId="ADAL" clId="{9F324637-0A9D-42F4-A330-E245094AF635}" dt="2018-09-27T08:35:33.016" v="4955" actId="478"/>
          <ac:picMkLst>
            <pc:docMk/>
            <pc:sldMk cId="358015286" sldId="343"/>
            <ac:picMk id="15" creationId="{56A7F101-4A66-41C0-B39C-772E127CA765}"/>
          </ac:picMkLst>
        </pc:picChg>
        <pc:picChg chg="add del mod ord">
          <ac:chgData name="KORNMEIER Klaus" userId="de79738a-cdef-431f-bc21-6600e5016c2a" providerId="ADAL" clId="{9F324637-0A9D-42F4-A330-E245094AF635}" dt="2018-09-27T08:37:10.241" v="4984" actId="1037"/>
          <ac:picMkLst>
            <pc:docMk/>
            <pc:sldMk cId="358015286" sldId="343"/>
            <ac:picMk id="17" creationId="{C6F75AC1-0CCA-4448-861E-3C33578B9F1B}"/>
          </ac:picMkLst>
        </pc:picChg>
        <pc:picChg chg="add del mod">
          <ac:chgData name="KORNMEIER Klaus" userId="de79738a-cdef-431f-bc21-6600e5016c2a" providerId="ADAL" clId="{9F324637-0A9D-42F4-A330-E245094AF635}" dt="2018-09-27T08:38:27.467" v="4998" actId="478"/>
          <ac:picMkLst>
            <pc:docMk/>
            <pc:sldMk cId="358015286" sldId="343"/>
            <ac:picMk id="19" creationId="{11BDDCFA-3536-4480-82E4-A8849BE67960}"/>
          </ac:picMkLst>
        </pc:picChg>
        <pc:picChg chg="add mod">
          <ac:chgData name="KORNMEIER Klaus" userId="de79738a-cdef-431f-bc21-6600e5016c2a" providerId="ADAL" clId="{9F324637-0A9D-42F4-A330-E245094AF635}" dt="2018-09-27T08:48:08.057" v="5144" actId="1037"/>
          <ac:picMkLst>
            <pc:docMk/>
            <pc:sldMk cId="358015286" sldId="343"/>
            <ac:picMk id="21" creationId="{CA559B39-B23C-43C6-80C5-8B3F57840883}"/>
          </ac:picMkLst>
        </pc:picChg>
        <pc:picChg chg="add ord">
          <ac:chgData name="KORNMEIER Klaus" userId="de79738a-cdef-431f-bc21-6600e5016c2a" providerId="ADAL" clId="{9F324637-0A9D-42F4-A330-E245094AF635}" dt="2018-09-27T08:47:23.531" v="5124" actId="167"/>
          <ac:picMkLst>
            <pc:docMk/>
            <pc:sldMk cId="358015286" sldId="343"/>
            <ac:picMk id="22" creationId="{0567A270-E30A-43D6-9615-0684DF33C184}"/>
          </ac:picMkLst>
        </pc:picChg>
      </pc:sldChg>
      <pc:sldChg chg="delSp add del">
        <pc:chgData name="KORNMEIER Klaus" userId="de79738a-cdef-431f-bc21-6600e5016c2a" providerId="ADAL" clId="{9F324637-0A9D-42F4-A330-E245094AF635}" dt="2018-09-26T16:06:49.502" v="4014" actId="2696"/>
        <pc:sldMkLst>
          <pc:docMk/>
          <pc:sldMk cId="742703848" sldId="343"/>
        </pc:sldMkLst>
        <pc:spChg chg="del">
          <ac:chgData name="KORNMEIER Klaus" userId="de79738a-cdef-431f-bc21-6600e5016c2a" providerId="ADAL" clId="{9F324637-0A9D-42F4-A330-E245094AF635}" dt="2018-09-26T16:06:46.924" v="4013" actId="478"/>
          <ac:spMkLst>
            <pc:docMk/>
            <pc:sldMk cId="742703848" sldId="343"/>
            <ac:spMk id="2" creationId="{CB427B31-7C5E-43B3-B37E-A0BDF440DAA7}"/>
          </ac:spMkLst>
        </pc:spChg>
        <pc:spChg chg="del">
          <ac:chgData name="KORNMEIER Klaus" userId="de79738a-cdef-431f-bc21-6600e5016c2a" providerId="ADAL" clId="{9F324637-0A9D-42F4-A330-E245094AF635}" dt="2018-09-26T16:06:46.924" v="4013" actId="478"/>
          <ac:spMkLst>
            <pc:docMk/>
            <pc:sldMk cId="742703848" sldId="343"/>
            <ac:spMk id="3" creationId="{C2820D00-76A2-4404-9069-4B395FDB18C4}"/>
          </ac:spMkLst>
        </pc:spChg>
      </pc:sldChg>
      <pc:sldChg chg="add del">
        <pc:chgData name="KORNMEIER Klaus" userId="de79738a-cdef-431f-bc21-6600e5016c2a" providerId="ADAL" clId="{9F324637-0A9D-42F4-A330-E245094AF635}" dt="2018-09-26T16:06:20.516" v="4011" actId="2696"/>
        <pc:sldMkLst>
          <pc:docMk/>
          <pc:sldMk cId="3089010865" sldId="343"/>
        </pc:sldMkLst>
      </pc:sldChg>
      <pc:sldChg chg="addSp delSp modSp add delAnim modAnim">
        <pc:chgData name="KORNMEIER Klaus" userId="de79738a-cdef-431f-bc21-6600e5016c2a" providerId="ADAL" clId="{9F324637-0A9D-42F4-A330-E245094AF635}" dt="2018-09-27T14:04:54.038" v="5872"/>
        <pc:sldMkLst>
          <pc:docMk/>
          <pc:sldMk cId="2894076352" sldId="344"/>
        </pc:sldMkLst>
        <pc:spChg chg="del mod">
          <ac:chgData name="KORNMEIER Klaus" userId="de79738a-cdef-431f-bc21-6600e5016c2a" providerId="ADAL" clId="{9F324637-0A9D-42F4-A330-E245094AF635}" dt="2018-09-27T12:34:35.749" v="5556" actId="478"/>
          <ac:spMkLst>
            <pc:docMk/>
            <pc:sldMk cId="2894076352" sldId="344"/>
            <ac:spMk id="2" creationId="{115C5E02-513B-4F4B-8993-10C4EDBB2808}"/>
          </ac:spMkLst>
        </pc:spChg>
        <pc:spChg chg="del">
          <ac:chgData name="KORNMEIER Klaus" userId="de79738a-cdef-431f-bc21-6600e5016c2a" providerId="ADAL" clId="{9F324637-0A9D-42F4-A330-E245094AF635}" dt="2018-09-26T16:15:02.299" v="4096" actId="478"/>
          <ac:spMkLst>
            <pc:docMk/>
            <pc:sldMk cId="2894076352" sldId="344"/>
            <ac:spMk id="3" creationId="{0554E060-22BC-4DFA-9BB1-05C7A393AD47}"/>
          </ac:spMkLst>
        </pc:spChg>
        <pc:spChg chg="add del mod">
          <ac:chgData name="KORNMEIER Klaus" userId="de79738a-cdef-431f-bc21-6600e5016c2a" providerId="ADAL" clId="{9F324637-0A9D-42F4-A330-E245094AF635}" dt="2018-09-27T12:53:10.810" v="5560" actId="478"/>
          <ac:spMkLst>
            <pc:docMk/>
            <pc:sldMk cId="2894076352" sldId="344"/>
            <ac:spMk id="4" creationId="{4271670F-CDBA-4514-B257-27D977A129F8}"/>
          </ac:spMkLst>
        </pc:spChg>
        <pc:picChg chg="add del mod">
          <ac:chgData name="KORNMEIER Klaus" userId="de79738a-cdef-431f-bc21-6600e5016c2a" providerId="ADAL" clId="{9F324637-0A9D-42F4-A330-E245094AF635}" dt="2018-09-27T13:56:56.805" v="5830" actId="478"/>
          <ac:picMkLst>
            <pc:docMk/>
            <pc:sldMk cId="2894076352" sldId="344"/>
            <ac:picMk id="2" creationId="{B8D68A76-7435-4747-B282-76CF22B5E075}"/>
          </ac:picMkLst>
        </pc:picChg>
        <pc:picChg chg="add mod modCrop">
          <ac:chgData name="KORNMEIER Klaus" userId="de79738a-cdef-431f-bc21-6600e5016c2a" providerId="ADAL" clId="{9F324637-0A9D-42F4-A330-E245094AF635}" dt="2018-09-27T13:58:06.451" v="5848" actId="1038"/>
          <ac:picMkLst>
            <pc:docMk/>
            <pc:sldMk cId="2894076352" sldId="344"/>
            <ac:picMk id="3" creationId="{DDF16350-6C29-4E62-8B1A-CD4C88E2487A}"/>
          </ac:picMkLst>
        </pc:picChg>
        <pc:picChg chg="add del mod ord">
          <ac:chgData name="KORNMEIER Klaus" userId="de79738a-cdef-431f-bc21-6600e5016c2a" providerId="ADAL" clId="{9F324637-0A9D-42F4-A330-E245094AF635}" dt="2018-09-27T13:45:51.675" v="5786" actId="478"/>
          <ac:picMkLst>
            <pc:docMk/>
            <pc:sldMk cId="2894076352" sldId="344"/>
            <ac:picMk id="5" creationId="{FD4ADAAD-416C-4839-9F2F-D8AD2368FEE7}"/>
          </ac:picMkLst>
        </pc:picChg>
        <pc:picChg chg="add mod">
          <ac:chgData name="KORNMEIER Klaus" userId="de79738a-cdef-431f-bc21-6600e5016c2a" providerId="ADAL" clId="{9F324637-0A9D-42F4-A330-E245094AF635}" dt="2018-09-27T12:55:24.053" v="5592" actId="1038"/>
          <ac:picMkLst>
            <pc:docMk/>
            <pc:sldMk cId="2894076352" sldId="344"/>
            <ac:picMk id="6" creationId="{C7CD032B-3B96-481D-ACFE-546680E3147B}"/>
          </ac:picMkLst>
        </pc:picChg>
        <pc:picChg chg="add mod">
          <ac:chgData name="KORNMEIER Klaus" userId="de79738a-cdef-431f-bc21-6600e5016c2a" providerId="ADAL" clId="{9F324637-0A9D-42F4-A330-E245094AF635}" dt="2018-09-27T14:03:11.895" v="5866" actId="1076"/>
          <ac:picMkLst>
            <pc:docMk/>
            <pc:sldMk cId="2894076352" sldId="344"/>
            <ac:picMk id="7" creationId="{2BD2D65A-1160-4624-9218-111C4744BCA2}"/>
          </ac:picMkLst>
        </pc:picChg>
        <pc:picChg chg="add del mod">
          <ac:chgData name="KORNMEIER Klaus" userId="de79738a-cdef-431f-bc21-6600e5016c2a" providerId="ADAL" clId="{9F324637-0A9D-42F4-A330-E245094AF635}" dt="2018-09-27T14:03:17.045" v="5869" actId="1076"/>
          <ac:picMkLst>
            <pc:docMk/>
            <pc:sldMk cId="2894076352" sldId="344"/>
            <ac:picMk id="8" creationId="{CD92CED8-61E2-4010-B1B4-B598D2CE2C62}"/>
          </ac:picMkLst>
        </pc:picChg>
        <pc:picChg chg="add del">
          <ac:chgData name="KORNMEIER Klaus" userId="de79738a-cdef-431f-bc21-6600e5016c2a" providerId="ADAL" clId="{9F324637-0A9D-42F4-A330-E245094AF635}" dt="2018-09-27T13:41:03.351" v="5616" actId="478"/>
          <ac:picMkLst>
            <pc:docMk/>
            <pc:sldMk cId="2894076352" sldId="344"/>
            <ac:picMk id="9" creationId="{408607F6-00F6-4116-BDB1-7A8947D4954A}"/>
          </ac:picMkLst>
        </pc:picChg>
        <pc:picChg chg="add del mod">
          <ac:chgData name="KORNMEIER Klaus" userId="de79738a-cdef-431f-bc21-6600e5016c2a" providerId="ADAL" clId="{9F324637-0A9D-42F4-A330-E245094AF635}" dt="2018-09-27T14:03:14.925" v="5868" actId="1076"/>
          <ac:picMkLst>
            <pc:docMk/>
            <pc:sldMk cId="2894076352" sldId="344"/>
            <ac:picMk id="10" creationId="{34907C55-5936-4410-A4E7-B100ED85335A}"/>
          </ac:picMkLst>
        </pc:picChg>
        <pc:picChg chg="add del mod">
          <ac:chgData name="KORNMEIER Klaus" userId="de79738a-cdef-431f-bc21-6600e5016c2a" providerId="ADAL" clId="{9F324637-0A9D-42F4-A330-E245094AF635}" dt="2018-09-27T13:37:03.907" v="5599" actId="478"/>
          <ac:picMkLst>
            <pc:docMk/>
            <pc:sldMk cId="2894076352" sldId="344"/>
            <ac:picMk id="1026" creationId="{6F379839-B16F-4B3F-95A2-678E255DFED7}"/>
          </ac:picMkLst>
        </pc:picChg>
      </pc:sldChg>
      <pc:sldChg chg="addSp delSp modSp add delAnim modAnim">
        <pc:chgData name="KORNMEIER Klaus" userId="de79738a-cdef-431f-bc21-6600e5016c2a" providerId="ADAL" clId="{9F324637-0A9D-42F4-A330-E245094AF635}" dt="2018-09-27T09:32:27.903" v="5442" actId="692"/>
        <pc:sldMkLst>
          <pc:docMk/>
          <pc:sldMk cId="3786975286" sldId="345"/>
        </pc:sldMkLst>
        <pc:spChg chg="add mod">
          <ac:chgData name="KORNMEIER Klaus" userId="de79738a-cdef-431f-bc21-6600e5016c2a" providerId="ADAL" clId="{9F324637-0A9D-42F4-A330-E245094AF635}" dt="2018-09-26T16:26:24.927" v="4217" actId="1035"/>
          <ac:spMkLst>
            <pc:docMk/>
            <pc:sldMk cId="3786975286" sldId="345"/>
            <ac:spMk id="28" creationId="{F8F0B9C0-0485-4920-9DC4-6B92DAD14033}"/>
          </ac:spMkLst>
        </pc:spChg>
        <pc:spChg chg="del">
          <ac:chgData name="KORNMEIER Klaus" userId="de79738a-cdef-431f-bc21-6600e5016c2a" providerId="ADAL" clId="{9F324637-0A9D-42F4-A330-E245094AF635}" dt="2018-09-26T16:25:09.681" v="4199" actId="478"/>
          <ac:spMkLst>
            <pc:docMk/>
            <pc:sldMk cId="3786975286" sldId="345"/>
            <ac:spMk id="32" creationId="{555B2946-3693-4E6B-9D7F-ACEE7B848A08}"/>
          </ac:spMkLst>
        </pc:spChg>
        <pc:spChg chg="add mod">
          <ac:chgData name="KORNMEIER Klaus" userId="de79738a-cdef-431f-bc21-6600e5016c2a" providerId="ADAL" clId="{9F324637-0A9D-42F4-A330-E245094AF635}" dt="2018-09-26T16:26:28.310" v="4222" actId="1035"/>
          <ac:spMkLst>
            <pc:docMk/>
            <pc:sldMk cId="3786975286" sldId="345"/>
            <ac:spMk id="36" creationId="{CB119890-C3B3-4D94-8F2E-54D9356706D6}"/>
          </ac:spMkLst>
        </pc:spChg>
        <pc:spChg chg="add mod">
          <ac:chgData name="KORNMEIER Klaus" userId="de79738a-cdef-431f-bc21-6600e5016c2a" providerId="ADAL" clId="{9F324637-0A9D-42F4-A330-E245094AF635}" dt="2018-09-26T16:22:21.870" v="4166" actId="1076"/>
          <ac:spMkLst>
            <pc:docMk/>
            <pc:sldMk cId="3786975286" sldId="345"/>
            <ac:spMk id="38" creationId="{F722577D-53D7-46F8-A4BB-7B6AC3242A36}"/>
          </ac:spMkLst>
        </pc:spChg>
        <pc:spChg chg="del mod">
          <ac:chgData name="KORNMEIER Klaus" userId="de79738a-cdef-431f-bc21-6600e5016c2a" providerId="ADAL" clId="{9F324637-0A9D-42F4-A330-E245094AF635}" dt="2018-09-27T08:49:58.916" v="5151" actId="478"/>
          <ac:spMkLst>
            <pc:docMk/>
            <pc:sldMk cId="3786975286" sldId="345"/>
            <ac:spMk id="97" creationId="{1177C121-3190-42D6-8FC0-E58FFA64A3C7}"/>
          </ac:spMkLst>
        </pc:spChg>
        <pc:picChg chg="add del mod ord">
          <ac:chgData name="KORNMEIER Klaus" userId="de79738a-cdef-431f-bc21-6600e5016c2a" providerId="ADAL" clId="{9F324637-0A9D-42F4-A330-E245094AF635}" dt="2018-09-26T16:23:51.051" v="4177" actId="478"/>
          <ac:picMkLst>
            <pc:docMk/>
            <pc:sldMk cId="3786975286" sldId="345"/>
            <ac:picMk id="2" creationId="{714F5747-4DF0-473A-98D1-44612B3CB4EA}"/>
          </ac:picMkLst>
        </pc:picChg>
        <pc:picChg chg="add del mod">
          <ac:chgData name="KORNMEIER Klaus" userId="de79738a-cdef-431f-bc21-6600e5016c2a" providerId="ADAL" clId="{9F324637-0A9D-42F4-A330-E245094AF635}" dt="2018-09-27T09:15:04.794" v="5417" actId="478"/>
          <ac:picMkLst>
            <pc:docMk/>
            <pc:sldMk cId="3786975286" sldId="345"/>
            <ac:picMk id="3" creationId="{9881DE8B-20D4-435D-B739-3A1FD7AF9D58}"/>
          </ac:picMkLst>
        </pc:picChg>
        <pc:picChg chg="add mod ord">
          <ac:chgData name="KORNMEIER Klaus" userId="de79738a-cdef-431f-bc21-6600e5016c2a" providerId="ADAL" clId="{9F324637-0A9D-42F4-A330-E245094AF635}" dt="2018-09-26T16:25:20.655" v="4201" actId="1076"/>
          <ac:picMkLst>
            <pc:docMk/>
            <pc:sldMk cId="3786975286" sldId="345"/>
            <ac:picMk id="4" creationId="{FE3950AF-4F8D-40E7-B144-A13428F0A086}"/>
          </ac:picMkLst>
        </pc:picChg>
        <pc:picChg chg="del">
          <ac:chgData name="KORNMEIER Klaus" userId="de79738a-cdef-431f-bc21-6600e5016c2a" providerId="ADAL" clId="{9F324637-0A9D-42F4-A330-E245094AF635}" dt="2018-09-27T08:18:35.356" v="4786" actId="478"/>
          <ac:picMkLst>
            <pc:docMk/>
            <pc:sldMk cId="3786975286" sldId="345"/>
            <ac:picMk id="5" creationId="{AAD7B682-EA24-4639-9E0C-1B060CBA10EC}"/>
          </ac:picMkLst>
        </pc:picChg>
        <pc:picChg chg="add mod">
          <ac:chgData name="KORNMEIER Klaus" userId="de79738a-cdef-431f-bc21-6600e5016c2a" providerId="ADAL" clId="{9F324637-0A9D-42F4-A330-E245094AF635}" dt="2018-09-27T09:15:39.766" v="5435" actId="1036"/>
          <ac:picMkLst>
            <pc:docMk/>
            <pc:sldMk cId="3786975286" sldId="345"/>
            <ac:picMk id="6" creationId="{E5B7CFAA-8353-4A91-8446-01664A21E172}"/>
          </ac:picMkLst>
        </pc:picChg>
        <pc:picChg chg="mod">
          <ac:chgData name="KORNMEIER Klaus" userId="de79738a-cdef-431f-bc21-6600e5016c2a" providerId="ADAL" clId="{9F324637-0A9D-42F4-A330-E245094AF635}" dt="2018-09-26T16:25:24.690" v="4203" actId="1076"/>
          <ac:picMkLst>
            <pc:docMk/>
            <pc:sldMk cId="3786975286" sldId="345"/>
            <ac:picMk id="9" creationId="{D1D63070-632A-4FEF-8CC9-3F33E8C85C20}"/>
          </ac:picMkLst>
        </pc:picChg>
        <pc:picChg chg="add">
          <ac:chgData name="KORNMEIER Klaus" userId="de79738a-cdef-431f-bc21-6600e5016c2a" providerId="ADAL" clId="{9F324637-0A9D-42F4-A330-E245094AF635}" dt="2018-09-27T08:18:28.997" v="4785" actId="692"/>
          <ac:picMkLst>
            <pc:docMk/>
            <pc:sldMk cId="3786975286" sldId="345"/>
            <ac:picMk id="31" creationId="{147438D5-38C2-43F2-9AF1-77C17FB08658}"/>
          </ac:picMkLst>
        </pc:picChg>
        <pc:picChg chg="add mod">
          <ac:chgData name="KORNMEIER Klaus" userId="de79738a-cdef-431f-bc21-6600e5016c2a" providerId="ADAL" clId="{9F324637-0A9D-42F4-A330-E245094AF635}" dt="2018-09-26T16:19:36.581" v="4128" actId="1076"/>
          <ac:picMkLst>
            <pc:docMk/>
            <pc:sldMk cId="3786975286" sldId="345"/>
            <ac:picMk id="33" creationId="{0E09F326-07CE-4387-96F9-C782D8C758E3}"/>
          </ac:picMkLst>
        </pc:picChg>
        <pc:picChg chg="add mod">
          <ac:chgData name="KORNMEIER Klaus" userId="de79738a-cdef-431f-bc21-6600e5016c2a" providerId="ADAL" clId="{9F324637-0A9D-42F4-A330-E245094AF635}" dt="2018-09-26T16:19:59.249" v="4133" actId="1076"/>
          <ac:picMkLst>
            <pc:docMk/>
            <pc:sldMk cId="3786975286" sldId="345"/>
            <ac:picMk id="35" creationId="{70F53A39-5F26-462D-BB9F-C3C3C15EE8CF}"/>
          </ac:picMkLst>
        </pc:picChg>
        <pc:picChg chg="add mod ord">
          <ac:chgData name="KORNMEIER Klaus" userId="de79738a-cdef-431f-bc21-6600e5016c2a" providerId="ADAL" clId="{9F324637-0A9D-42F4-A330-E245094AF635}" dt="2018-09-26T16:25:29.759" v="4204" actId="1076"/>
          <ac:picMkLst>
            <pc:docMk/>
            <pc:sldMk cId="3786975286" sldId="345"/>
            <ac:picMk id="37" creationId="{0D8B0C0B-015B-4FFC-AE30-4624A01CCA63}"/>
          </ac:picMkLst>
        </pc:picChg>
        <pc:picChg chg="add del mod">
          <ac:chgData name="KORNMEIER Klaus" userId="de79738a-cdef-431f-bc21-6600e5016c2a" providerId="ADAL" clId="{9F324637-0A9D-42F4-A330-E245094AF635}" dt="2018-09-26T16:24:50.737" v="4189" actId="692"/>
          <ac:picMkLst>
            <pc:docMk/>
            <pc:sldMk cId="3786975286" sldId="345"/>
            <ac:picMk id="39" creationId="{9AFFBF84-ACF3-4228-BC17-BDA3DAF97AEA}"/>
          </ac:picMkLst>
        </pc:picChg>
        <pc:picChg chg="add del mod">
          <ac:chgData name="KORNMEIER Klaus" userId="de79738a-cdef-431f-bc21-6600e5016c2a" providerId="ADAL" clId="{9F324637-0A9D-42F4-A330-E245094AF635}" dt="2018-09-27T09:14:20.550" v="5412" actId="692"/>
          <ac:picMkLst>
            <pc:docMk/>
            <pc:sldMk cId="3786975286" sldId="345"/>
            <ac:picMk id="40" creationId="{AD30ACA6-5C0F-45A9-B02A-F8993B9EC693}"/>
          </ac:picMkLst>
        </pc:picChg>
        <pc:picChg chg="del">
          <ac:chgData name="KORNMEIER Klaus" userId="de79738a-cdef-431f-bc21-6600e5016c2a" providerId="ADAL" clId="{9F324637-0A9D-42F4-A330-E245094AF635}" dt="2018-09-26T16:19:11.115" v="4123" actId="478"/>
          <ac:picMkLst>
            <pc:docMk/>
            <pc:sldMk cId="3786975286" sldId="345"/>
            <ac:picMk id="62" creationId="{FF97F00C-8E31-4F20-AF44-9E76241FAE73}"/>
          </ac:picMkLst>
        </pc:picChg>
        <pc:picChg chg="del">
          <ac:chgData name="KORNMEIER Klaus" userId="de79738a-cdef-431f-bc21-6600e5016c2a" providerId="ADAL" clId="{9F324637-0A9D-42F4-A330-E245094AF635}" dt="2018-09-26T16:18:57.874" v="4122" actId="478"/>
          <ac:picMkLst>
            <pc:docMk/>
            <pc:sldMk cId="3786975286" sldId="345"/>
            <ac:picMk id="63" creationId="{656EB8FC-C2A1-4096-9084-761C134C9D63}"/>
          </ac:picMkLst>
        </pc:picChg>
        <pc:picChg chg="del">
          <ac:chgData name="KORNMEIER Klaus" userId="de79738a-cdef-431f-bc21-6600e5016c2a" providerId="ADAL" clId="{9F324637-0A9D-42F4-A330-E245094AF635}" dt="2018-09-26T16:18:52.815" v="4120" actId="478"/>
          <ac:picMkLst>
            <pc:docMk/>
            <pc:sldMk cId="3786975286" sldId="345"/>
            <ac:picMk id="64" creationId="{52F1BF67-2D87-4BA5-A9BE-126AD694B9C4}"/>
          </ac:picMkLst>
        </pc:picChg>
        <pc:picChg chg="add del">
          <ac:chgData name="KORNMEIER Klaus" userId="de79738a-cdef-431f-bc21-6600e5016c2a" providerId="ADAL" clId="{9F324637-0A9D-42F4-A330-E245094AF635}" dt="2018-09-26T16:24:57.347" v="4194" actId="478"/>
          <ac:picMkLst>
            <pc:docMk/>
            <pc:sldMk cId="3786975286" sldId="345"/>
            <ac:picMk id="71" creationId="{1D8181EB-5EB5-4C0D-B608-054CD88D3275}"/>
          </ac:picMkLst>
        </pc:picChg>
        <pc:picChg chg="add del mod">
          <ac:chgData name="KORNMEIER Klaus" userId="de79738a-cdef-431f-bc21-6600e5016c2a" providerId="ADAL" clId="{9F324637-0A9D-42F4-A330-E245094AF635}" dt="2018-09-26T16:25:08.156" v="4198" actId="478"/>
          <ac:picMkLst>
            <pc:docMk/>
            <pc:sldMk cId="3786975286" sldId="345"/>
            <ac:picMk id="75" creationId="{4B897562-5A5A-4702-98A6-67CEF564887E}"/>
          </ac:picMkLst>
        </pc:picChg>
        <pc:picChg chg="del">
          <ac:chgData name="KORNMEIER Klaus" userId="de79738a-cdef-431f-bc21-6600e5016c2a" providerId="ADAL" clId="{9F324637-0A9D-42F4-A330-E245094AF635}" dt="2018-09-27T08:50:00.716" v="5152" actId="478"/>
          <ac:picMkLst>
            <pc:docMk/>
            <pc:sldMk cId="3786975286" sldId="345"/>
            <ac:picMk id="96" creationId="{70EAC3E3-32DC-4CD2-92CA-052CBA9A8E5F}"/>
          </ac:picMkLst>
        </pc:picChg>
        <pc:picChg chg="del">
          <ac:chgData name="KORNMEIER Klaus" userId="de79738a-cdef-431f-bc21-6600e5016c2a" providerId="ADAL" clId="{9F324637-0A9D-42F4-A330-E245094AF635}" dt="2018-09-27T08:18:15.681" v="4779" actId="478"/>
          <ac:picMkLst>
            <pc:docMk/>
            <pc:sldMk cId="3786975286" sldId="345"/>
            <ac:picMk id="149" creationId="{1CF8B9C8-AB7E-4385-B9D3-62BE087B6215}"/>
          </ac:picMkLst>
        </pc:picChg>
        <pc:cxnChg chg="add del mod">
          <ac:chgData name="KORNMEIER Klaus" userId="de79738a-cdef-431f-bc21-6600e5016c2a" providerId="ADAL" clId="{9F324637-0A9D-42F4-A330-E245094AF635}" dt="2018-09-26T16:25:41.486" v="4213" actId="478"/>
          <ac:cxnSpMkLst>
            <pc:docMk/>
            <pc:sldMk cId="3786975286" sldId="345"/>
            <ac:cxnSpMk id="7" creationId="{61306AF8-90C6-44CF-B8DC-6C349B0E88EB}"/>
          </ac:cxnSpMkLst>
        </pc:cxnChg>
        <pc:cxnChg chg="mod">
          <ac:chgData name="KORNMEIER Klaus" userId="de79738a-cdef-431f-bc21-6600e5016c2a" providerId="ADAL" clId="{9F324637-0A9D-42F4-A330-E245094AF635}" dt="2018-09-27T09:32:27.903" v="5442" actId="692"/>
          <ac:cxnSpMkLst>
            <pc:docMk/>
            <pc:sldMk cId="3786975286" sldId="345"/>
            <ac:cxnSpMk id="18" creationId="{EF649437-4CFD-4558-8067-7EE8ECB84C7A}"/>
          </ac:cxnSpMkLst>
        </pc:cxnChg>
        <pc:cxnChg chg="mod">
          <ac:chgData name="KORNMEIER Klaus" userId="de79738a-cdef-431f-bc21-6600e5016c2a" providerId="ADAL" clId="{9F324637-0A9D-42F4-A330-E245094AF635}" dt="2018-09-27T09:32:27.903" v="5442" actId="692"/>
          <ac:cxnSpMkLst>
            <pc:docMk/>
            <pc:sldMk cId="3786975286" sldId="345"/>
            <ac:cxnSpMk id="23" creationId="{68767866-E537-4260-BA2E-D291BC01195E}"/>
          </ac:cxnSpMkLst>
        </pc:cxnChg>
        <pc:cxnChg chg="mod">
          <ac:chgData name="KORNMEIER Klaus" userId="de79738a-cdef-431f-bc21-6600e5016c2a" providerId="ADAL" clId="{9F324637-0A9D-42F4-A330-E245094AF635}" dt="2018-09-27T09:32:27.903" v="5442" actId="692"/>
          <ac:cxnSpMkLst>
            <pc:docMk/>
            <pc:sldMk cId="3786975286" sldId="345"/>
            <ac:cxnSpMk id="24" creationId="{3E8098A0-0A0E-4AB0-8E8D-07E16D3C82D3}"/>
          </ac:cxnSpMkLst>
        </pc:cxnChg>
        <pc:cxnChg chg="del mod">
          <ac:chgData name="KORNMEIER Klaus" userId="de79738a-cdef-431f-bc21-6600e5016c2a" providerId="ADAL" clId="{9F324637-0A9D-42F4-A330-E245094AF635}" dt="2018-09-26T16:18:51.894" v="4119" actId="478"/>
          <ac:cxnSpMkLst>
            <pc:docMk/>
            <pc:sldMk cId="3786975286" sldId="345"/>
            <ac:cxnSpMk id="31" creationId="{05A9286B-50D7-4751-B7E4-688BDD4DC2FA}"/>
          </ac:cxnSpMkLst>
        </pc:cxnChg>
        <pc:cxnChg chg="del">
          <ac:chgData name="KORNMEIER Klaus" userId="de79738a-cdef-431f-bc21-6600e5016c2a" providerId="ADAL" clId="{9F324637-0A9D-42F4-A330-E245094AF635}" dt="2018-09-26T16:18:55.872" v="4121" actId="478"/>
          <ac:cxnSpMkLst>
            <pc:docMk/>
            <pc:sldMk cId="3786975286" sldId="345"/>
            <ac:cxnSpMk id="41" creationId="{03FE38BD-D60D-418F-A631-D46528C2DEA8}"/>
          </ac:cxnSpMkLst>
        </pc:cxnChg>
        <pc:cxnChg chg="mod">
          <ac:chgData name="KORNMEIER Klaus" userId="de79738a-cdef-431f-bc21-6600e5016c2a" providerId="ADAL" clId="{9F324637-0A9D-42F4-A330-E245094AF635}" dt="2018-09-27T09:32:27.903" v="5442" actId="692"/>
          <ac:cxnSpMkLst>
            <pc:docMk/>
            <pc:sldMk cId="3786975286" sldId="345"/>
            <ac:cxnSpMk id="55" creationId="{291E92D8-C1C0-4A54-B47B-7BE3A4C3FD81}"/>
          </ac:cxnSpMkLst>
        </pc:cxnChg>
        <pc:cxnChg chg="mod">
          <ac:chgData name="KORNMEIER Klaus" userId="de79738a-cdef-431f-bc21-6600e5016c2a" providerId="ADAL" clId="{9F324637-0A9D-42F4-A330-E245094AF635}" dt="2018-09-27T09:32:27.903" v="5442" actId="692"/>
          <ac:cxnSpMkLst>
            <pc:docMk/>
            <pc:sldMk cId="3786975286" sldId="345"/>
            <ac:cxnSpMk id="69" creationId="{367D85A9-29B6-4E70-B276-F74216316D71}"/>
          </ac:cxnSpMkLst>
        </pc:cxnChg>
        <pc:cxnChg chg="del">
          <ac:chgData name="KORNMEIER Klaus" userId="de79738a-cdef-431f-bc21-6600e5016c2a" providerId="ADAL" clId="{9F324637-0A9D-42F4-A330-E245094AF635}" dt="2018-09-26T16:25:10.495" v="4200" actId="478"/>
          <ac:cxnSpMkLst>
            <pc:docMk/>
            <pc:sldMk cId="3786975286" sldId="345"/>
            <ac:cxnSpMk id="77" creationId="{E6153138-D8C1-4A72-B6B1-FD5BFA988B79}"/>
          </ac:cxnSpMkLst>
        </pc:cxnChg>
        <pc:cxnChg chg="mod">
          <ac:chgData name="KORNMEIER Klaus" userId="de79738a-cdef-431f-bc21-6600e5016c2a" providerId="ADAL" clId="{9F324637-0A9D-42F4-A330-E245094AF635}" dt="2018-09-27T09:32:27.903" v="5442" actId="692"/>
          <ac:cxnSpMkLst>
            <pc:docMk/>
            <pc:sldMk cId="3786975286" sldId="345"/>
            <ac:cxnSpMk id="83" creationId="{75D57203-62D8-4A03-8AC7-28406C29822B}"/>
          </ac:cxnSpMkLst>
        </pc:cxnChg>
      </pc:sldChg>
      <pc:sldChg chg="modSp del ord">
        <pc:chgData name="KORNMEIER Klaus" userId="de79738a-cdef-431f-bc21-6600e5016c2a" providerId="ADAL" clId="{9F324637-0A9D-42F4-A330-E245094AF635}" dt="2018-09-27T08:11:48.591" v="4649" actId="2696"/>
        <pc:sldMkLst>
          <pc:docMk/>
          <pc:sldMk cId="3584274082" sldId="346"/>
        </pc:sldMkLst>
        <pc:picChg chg="mod">
          <ac:chgData name="KORNMEIER Klaus" userId="de79738a-cdef-431f-bc21-6600e5016c2a" providerId="ADAL" clId="{9F324637-0A9D-42F4-A330-E245094AF635}" dt="2018-09-27T06:55:38.533" v="4245" actId="14861"/>
          <ac:picMkLst>
            <pc:docMk/>
            <pc:sldMk cId="3584274082" sldId="346"/>
            <ac:picMk id="9" creationId="{E96DC1A3-4F9D-4A98-B43B-D3C6C7C70F18}"/>
          </ac:picMkLst>
        </pc:picChg>
      </pc:sldChg>
      <pc:sldChg chg="addSp delSp modSp add del ord modTransition addAnim delAnim">
        <pc:chgData name="KORNMEIER Klaus" userId="de79738a-cdef-431f-bc21-6600e5016c2a" providerId="ADAL" clId="{9F324637-0A9D-42F4-A330-E245094AF635}" dt="2018-09-27T09:24:16.787" v="5436" actId="2696"/>
        <pc:sldMkLst>
          <pc:docMk/>
          <pc:sldMk cId="4197797547" sldId="347"/>
        </pc:sldMkLst>
        <pc:spChg chg="del">
          <ac:chgData name="KORNMEIER Klaus" userId="de79738a-cdef-431f-bc21-6600e5016c2a" providerId="ADAL" clId="{9F324637-0A9D-42F4-A330-E245094AF635}" dt="2018-09-27T06:55:42.077" v="4246" actId="478"/>
          <ac:spMkLst>
            <pc:docMk/>
            <pc:sldMk cId="4197797547" sldId="347"/>
            <ac:spMk id="4" creationId="{CC77C93F-2D8A-4563-9847-EE5855F94B90}"/>
          </ac:spMkLst>
        </pc:spChg>
        <pc:spChg chg="del">
          <ac:chgData name="KORNMEIER Klaus" userId="de79738a-cdef-431f-bc21-6600e5016c2a" providerId="ADAL" clId="{9F324637-0A9D-42F4-A330-E245094AF635}" dt="2018-09-27T06:55:43.391" v="4247" actId="478"/>
          <ac:spMkLst>
            <pc:docMk/>
            <pc:sldMk cId="4197797547" sldId="347"/>
            <ac:spMk id="5" creationId="{49AA2508-5080-48C2-AC77-96F2ACA29D0A}"/>
          </ac:spMkLst>
        </pc:spChg>
        <pc:spChg chg="del">
          <ac:chgData name="KORNMEIER Klaus" userId="de79738a-cdef-431f-bc21-6600e5016c2a" providerId="ADAL" clId="{9F324637-0A9D-42F4-A330-E245094AF635}" dt="2018-09-27T06:55:49.399" v="4250" actId="478"/>
          <ac:spMkLst>
            <pc:docMk/>
            <pc:sldMk cId="4197797547" sldId="347"/>
            <ac:spMk id="8" creationId="{85FF96DC-DE53-44C9-A846-92265AFD9A7D}"/>
          </ac:spMkLst>
        </pc:spChg>
        <pc:picChg chg="mod">
          <ac:chgData name="KORNMEIER Klaus" userId="de79738a-cdef-431f-bc21-6600e5016c2a" providerId="ADAL" clId="{9F324637-0A9D-42F4-A330-E245094AF635}" dt="2018-09-27T06:55:53.954" v="4251" actId="14861"/>
          <ac:picMkLst>
            <pc:docMk/>
            <pc:sldMk cId="4197797547" sldId="347"/>
            <ac:picMk id="10" creationId="{E4A7E66E-CDA3-4E5A-911E-E3DD71CF5A90}"/>
          </ac:picMkLst>
        </pc:picChg>
        <pc:picChg chg="add del mod">
          <ac:chgData name="KORNMEIER Klaus" userId="de79738a-cdef-431f-bc21-6600e5016c2a" providerId="ADAL" clId="{9F324637-0A9D-42F4-A330-E245094AF635}" dt="2018-09-27T06:56:07.222" v="4253" actId="14861"/>
          <ac:picMkLst>
            <pc:docMk/>
            <pc:sldMk cId="4197797547" sldId="347"/>
            <ac:picMk id="19" creationId="{6A6E1AFE-98AD-4833-AE01-1C9540466C1A}"/>
          </ac:picMkLst>
        </pc:picChg>
      </pc:sldChg>
      <pc:sldChg chg="addSp delSp modSp add">
        <pc:chgData name="KORNMEIER Klaus" userId="de79738a-cdef-431f-bc21-6600e5016c2a" providerId="ADAL" clId="{9F324637-0A9D-42F4-A330-E245094AF635}" dt="2018-09-27T12:34:07.745" v="5555" actId="12788"/>
        <pc:sldMkLst>
          <pc:docMk/>
          <pc:sldMk cId="1961767155" sldId="348"/>
        </pc:sldMkLst>
        <pc:spChg chg="add mod">
          <ac:chgData name="KORNMEIER Klaus" userId="de79738a-cdef-431f-bc21-6600e5016c2a" providerId="ADAL" clId="{9F324637-0A9D-42F4-A330-E245094AF635}" dt="2018-09-27T12:34:07.745" v="5555" actId="12788"/>
          <ac:spMkLst>
            <pc:docMk/>
            <pc:sldMk cId="1961767155" sldId="348"/>
            <ac:spMk id="12" creationId="{BA68AD7A-F4D1-4720-B06E-AA4FEEC47D15}"/>
          </ac:spMkLst>
        </pc:spChg>
        <pc:spChg chg="del">
          <ac:chgData name="KORNMEIER Klaus" userId="de79738a-cdef-431f-bc21-6600e5016c2a" providerId="ADAL" clId="{9F324637-0A9D-42F4-A330-E245094AF635}" dt="2018-09-27T06:58:51.964" v="4276" actId="478"/>
          <ac:spMkLst>
            <pc:docMk/>
            <pc:sldMk cId="1961767155" sldId="348"/>
            <ac:spMk id="55" creationId="{9ADF2344-FD2E-4F9D-A523-193F1C84C9C9}"/>
          </ac:spMkLst>
        </pc:spChg>
        <pc:picChg chg="mod">
          <ac:chgData name="KORNMEIER Klaus" userId="de79738a-cdef-431f-bc21-6600e5016c2a" providerId="ADAL" clId="{9F324637-0A9D-42F4-A330-E245094AF635}" dt="2018-09-27T12:26:13.871" v="5513" actId="2085"/>
          <ac:picMkLst>
            <pc:docMk/>
            <pc:sldMk cId="1961767155" sldId="348"/>
            <ac:picMk id="3" creationId="{DCD59166-B42D-4ABB-8C36-EA3246DF40AC}"/>
          </ac:picMkLst>
        </pc:picChg>
        <pc:picChg chg="add del mod ord">
          <ac:chgData name="KORNMEIER Klaus" userId="de79738a-cdef-431f-bc21-6600e5016c2a" providerId="ADAL" clId="{9F324637-0A9D-42F4-A330-E245094AF635}" dt="2018-09-27T06:59:40.762" v="4279" actId="478"/>
          <ac:picMkLst>
            <pc:docMk/>
            <pc:sldMk cId="1961767155" sldId="348"/>
            <ac:picMk id="4" creationId="{7CD8786C-1C16-4635-8F42-22D643B19C3F}"/>
          </ac:picMkLst>
        </pc:picChg>
        <pc:picChg chg="add del mod ord">
          <ac:chgData name="KORNMEIER Klaus" userId="de79738a-cdef-431f-bc21-6600e5016c2a" providerId="ADAL" clId="{9F324637-0A9D-42F4-A330-E245094AF635}" dt="2018-09-27T07:00:03.372" v="4286" actId="478"/>
          <ac:picMkLst>
            <pc:docMk/>
            <pc:sldMk cId="1961767155" sldId="348"/>
            <ac:picMk id="6" creationId="{5F7BDE4B-050B-4B20-B2AE-363B63E79A67}"/>
          </ac:picMkLst>
        </pc:picChg>
        <pc:picChg chg="add del mod ord">
          <ac:chgData name="KORNMEIER Klaus" userId="de79738a-cdef-431f-bc21-6600e5016c2a" providerId="ADAL" clId="{9F324637-0A9D-42F4-A330-E245094AF635}" dt="2018-09-27T07:01:58.816" v="4304" actId="478"/>
          <ac:picMkLst>
            <pc:docMk/>
            <pc:sldMk cId="1961767155" sldId="348"/>
            <ac:picMk id="8" creationId="{3D7BC800-C00D-4F9C-84E0-16027BC169ED}"/>
          </ac:picMkLst>
        </pc:picChg>
        <pc:picChg chg="add mod ord">
          <ac:chgData name="KORNMEIER Klaus" userId="de79738a-cdef-431f-bc21-6600e5016c2a" providerId="ADAL" clId="{9F324637-0A9D-42F4-A330-E245094AF635}" dt="2018-09-27T12:25:37.118" v="5501" actId="14100"/>
          <ac:picMkLst>
            <pc:docMk/>
            <pc:sldMk cId="1961767155" sldId="348"/>
            <ac:picMk id="10" creationId="{A7723D18-7A4D-44FE-A0B7-E3C7F51E0604}"/>
          </ac:picMkLst>
        </pc:picChg>
        <pc:picChg chg="add del mod">
          <ac:chgData name="KORNMEIER Klaus" userId="de79738a-cdef-431f-bc21-6600e5016c2a" providerId="ADAL" clId="{9F324637-0A9D-42F4-A330-E245094AF635}" dt="2018-09-27T07:07:25.358" v="4369" actId="478"/>
          <ac:picMkLst>
            <pc:docMk/>
            <pc:sldMk cId="1961767155" sldId="348"/>
            <ac:picMk id="11" creationId="{11E3E365-1588-49AD-B073-681733947E5B}"/>
          </ac:picMkLst>
        </pc:picChg>
        <pc:picChg chg="add del mod">
          <ac:chgData name="KORNMEIER Klaus" userId="de79738a-cdef-431f-bc21-6600e5016c2a" providerId="ADAL" clId="{9F324637-0A9D-42F4-A330-E245094AF635}" dt="2018-09-27T07:18:56.301" v="4502" actId="478"/>
          <ac:picMkLst>
            <pc:docMk/>
            <pc:sldMk cId="1961767155" sldId="348"/>
            <ac:picMk id="14" creationId="{E668E39B-81A5-49C1-A0E8-DD9629D1F9C6}"/>
          </ac:picMkLst>
        </pc:picChg>
        <pc:picChg chg="add mod">
          <ac:chgData name="KORNMEIER Klaus" userId="de79738a-cdef-431f-bc21-6600e5016c2a" providerId="ADAL" clId="{9F324637-0A9D-42F4-A330-E245094AF635}" dt="2018-09-27T12:34:07.745" v="5555" actId="12788"/>
          <ac:picMkLst>
            <pc:docMk/>
            <pc:sldMk cId="1961767155" sldId="348"/>
            <ac:picMk id="20" creationId="{B19C8843-793C-4A10-AB89-7F6FCF6F3BBE}"/>
          </ac:picMkLst>
        </pc:picChg>
        <pc:picChg chg="add del mod">
          <ac:chgData name="KORNMEIER Klaus" userId="de79738a-cdef-431f-bc21-6600e5016c2a" providerId="ADAL" clId="{9F324637-0A9D-42F4-A330-E245094AF635}" dt="2018-09-27T07:09:48.611" v="4433" actId="478"/>
          <ac:picMkLst>
            <pc:docMk/>
            <pc:sldMk cId="1961767155" sldId="348"/>
            <ac:picMk id="21" creationId="{8D3B9086-D39E-43F0-8CA3-5911B7E749DB}"/>
          </ac:picMkLst>
        </pc:picChg>
        <pc:picChg chg="del">
          <ac:chgData name="KORNMEIER Klaus" userId="de79738a-cdef-431f-bc21-6600e5016c2a" providerId="ADAL" clId="{9F324637-0A9D-42F4-A330-E245094AF635}" dt="2018-09-27T06:58:15.347" v="4263" actId="478"/>
          <ac:picMkLst>
            <pc:docMk/>
            <pc:sldMk cId="1961767155" sldId="348"/>
            <ac:picMk id="37" creationId="{3A7ADB18-6045-418D-9E03-B1D39AAA74F3}"/>
          </ac:picMkLst>
        </pc:picChg>
        <pc:picChg chg="del">
          <ac:chgData name="KORNMEIER Klaus" userId="de79738a-cdef-431f-bc21-6600e5016c2a" providerId="ADAL" clId="{9F324637-0A9D-42F4-A330-E245094AF635}" dt="2018-09-27T06:58:18.769" v="4266" actId="478"/>
          <ac:picMkLst>
            <pc:docMk/>
            <pc:sldMk cId="1961767155" sldId="348"/>
            <ac:picMk id="38" creationId="{D44210F3-5493-4B27-B401-35FD5AD233C7}"/>
          </ac:picMkLst>
        </pc:picChg>
        <pc:picChg chg="del">
          <ac:chgData name="KORNMEIER Klaus" userId="de79738a-cdef-431f-bc21-6600e5016c2a" providerId="ADAL" clId="{9F324637-0A9D-42F4-A330-E245094AF635}" dt="2018-09-27T06:58:22.144" v="4270" actId="478"/>
          <ac:picMkLst>
            <pc:docMk/>
            <pc:sldMk cId="1961767155" sldId="348"/>
            <ac:picMk id="39" creationId="{F532372D-321A-4BC2-B206-ACBF76696C36}"/>
          </ac:picMkLst>
        </pc:picChg>
        <pc:picChg chg="del">
          <ac:chgData name="KORNMEIER Klaus" userId="de79738a-cdef-431f-bc21-6600e5016c2a" providerId="ADAL" clId="{9F324637-0A9D-42F4-A330-E245094AF635}" dt="2018-09-27T06:58:20.856" v="4268" actId="478"/>
          <ac:picMkLst>
            <pc:docMk/>
            <pc:sldMk cId="1961767155" sldId="348"/>
            <ac:picMk id="40" creationId="{EC50CBD4-888A-4A01-9D5D-6EDB0A1F06AF}"/>
          </ac:picMkLst>
        </pc:picChg>
        <pc:cxnChg chg="del">
          <ac:chgData name="KORNMEIER Klaus" userId="de79738a-cdef-431f-bc21-6600e5016c2a" providerId="ADAL" clId="{9F324637-0A9D-42F4-A330-E245094AF635}" dt="2018-09-27T06:58:16.838" v="4264" actId="478"/>
          <ac:cxnSpMkLst>
            <pc:docMk/>
            <pc:sldMk cId="1961767155" sldId="348"/>
            <ac:cxnSpMk id="42" creationId="{151D957D-D2C2-4352-BF13-35846BA5A16C}"/>
          </ac:cxnSpMkLst>
        </pc:cxnChg>
        <pc:cxnChg chg="del">
          <ac:chgData name="KORNMEIER Klaus" userId="de79738a-cdef-431f-bc21-6600e5016c2a" providerId="ADAL" clId="{9F324637-0A9D-42F4-A330-E245094AF635}" dt="2018-09-27T06:58:20.180" v="4267" actId="478"/>
          <ac:cxnSpMkLst>
            <pc:docMk/>
            <pc:sldMk cId="1961767155" sldId="348"/>
            <ac:cxnSpMk id="43" creationId="{8ABFFCAC-DF0A-4138-B536-84FED6D85188}"/>
          </ac:cxnSpMkLst>
        </pc:cxnChg>
        <pc:cxnChg chg="del">
          <ac:chgData name="KORNMEIER Klaus" userId="de79738a-cdef-431f-bc21-6600e5016c2a" providerId="ADAL" clId="{9F324637-0A9D-42F4-A330-E245094AF635}" dt="2018-09-27T06:58:18.131" v="4265" actId="478"/>
          <ac:cxnSpMkLst>
            <pc:docMk/>
            <pc:sldMk cId="1961767155" sldId="348"/>
            <ac:cxnSpMk id="45" creationId="{70B1E02E-BB03-4525-AB90-B7C91F0D430B}"/>
          </ac:cxnSpMkLst>
        </pc:cxnChg>
        <pc:cxnChg chg="del">
          <ac:chgData name="KORNMEIER Klaus" userId="de79738a-cdef-431f-bc21-6600e5016c2a" providerId="ADAL" clId="{9F324637-0A9D-42F4-A330-E245094AF635}" dt="2018-09-27T06:58:21.703" v="4269" actId="478"/>
          <ac:cxnSpMkLst>
            <pc:docMk/>
            <pc:sldMk cId="1961767155" sldId="348"/>
            <ac:cxnSpMk id="46" creationId="{59719469-033B-498B-9834-442EA838E4BB}"/>
          </ac:cxnSpMkLst>
        </pc:cxnChg>
      </pc:sldChg>
      <pc:sldChg chg="addSp delSp modSp add del">
        <pc:chgData name="KORNMEIER Klaus" userId="de79738a-cdef-431f-bc21-6600e5016c2a" providerId="ADAL" clId="{9F324637-0A9D-42F4-A330-E245094AF635}" dt="2018-09-27T08:11:50.328" v="4650" actId="2696"/>
        <pc:sldMkLst>
          <pc:docMk/>
          <pc:sldMk cId="1444100958" sldId="349"/>
        </pc:sldMkLst>
        <pc:spChg chg="del">
          <ac:chgData name="KORNMEIER Klaus" userId="de79738a-cdef-431f-bc21-6600e5016c2a" providerId="ADAL" clId="{9F324637-0A9D-42F4-A330-E245094AF635}" dt="2018-09-27T07:14:47.309" v="4472" actId="478"/>
          <ac:spMkLst>
            <pc:docMk/>
            <pc:sldMk cId="1444100958" sldId="349"/>
            <ac:spMk id="12" creationId="{BA68AD7A-F4D1-4720-B06E-AA4FEEC47D15}"/>
          </ac:spMkLst>
        </pc:spChg>
        <pc:picChg chg="del">
          <ac:chgData name="KORNMEIER Klaus" userId="de79738a-cdef-431f-bc21-6600e5016c2a" providerId="ADAL" clId="{9F324637-0A9D-42F4-A330-E245094AF635}" dt="2018-09-27T07:13:37.563" v="4453" actId="478"/>
          <ac:picMkLst>
            <pc:docMk/>
            <pc:sldMk cId="1444100958" sldId="349"/>
            <ac:picMk id="3" creationId="{DCD59166-B42D-4ABB-8C36-EA3246DF40AC}"/>
          </ac:picMkLst>
        </pc:picChg>
        <pc:picChg chg="add del mod">
          <ac:chgData name="KORNMEIER Klaus" userId="de79738a-cdef-431f-bc21-6600e5016c2a" providerId="ADAL" clId="{9F324637-0A9D-42F4-A330-E245094AF635}" dt="2018-09-27T07:13:34.679" v="4452" actId="478"/>
          <ac:picMkLst>
            <pc:docMk/>
            <pc:sldMk cId="1444100958" sldId="349"/>
            <ac:picMk id="4" creationId="{11FF3990-C263-4A12-8E47-C9653A8C6335}"/>
          </ac:picMkLst>
        </pc:picChg>
        <pc:picChg chg="add del mod ord">
          <ac:chgData name="KORNMEIER Klaus" userId="de79738a-cdef-431f-bc21-6600e5016c2a" providerId="ADAL" clId="{9F324637-0A9D-42F4-A330-E245094AF635}" dt="2018-09-27T07:14:43.339" v="4470" actId="478"/>
          <ac:picMkLst>
            <pc:docMk/>
            <pc:sldMk cId="1444100958" sldId="349"/>
            <ac:picMk id="6" creationId="{222383DC-91EF-413E-8D11-04E953D28D08}"/>
          </ac:picMkLst>
        </pc:picChg>
        <pc:picChg chg="add del mod">
          <ac:chgData name="KORNMEIER Klaus" userId="de79738a-cdef-431f-bc21-6600e5016c2a" providerId="ADAL" clId="{9F324637-0A9D-42F4-A330-E245094AF635}" dt="2018-09-27T07:14:44.601" v="4471" actId="478"/>
          <ac:picMkLst>
            <pc:docMk/>
            <pc:sldMk cId="1444100958" sldId="349"/>
            <ac:picMk id="8" creationId="{B0F66F40-7A82-48B7-B7B8-860CB8AE726A}"/>
          </ac:picMkLst>
        </pc:picChg>
        <pc:picChg chg="add del mod">
          <ac:chgData name="KORNMEIER Klaus" userId="de79738a-cdef-431f-bc21-6600e5016c2a" providerId="ADAL" clId="{9F324637-0A9D-42F4-A330-E245094AF635}" dt="2018-09-27T07:15:15.834" v="4477" actId="478"/>
          <ac:picMkLst>
            <pc:docMk/>
            <pc:sldMk cId="1444100958" sldId="349"/>
            <ac:picMk id="9" creationId="{B5DD5FBE-C682-4A9C-9F28-4896F5A92E1E}"/>
          </ac:picMkLst>
        </pc:picChg>
        <pc:picChg chg="del">
          <ac:chgData name="KORNMEIER Klaus" userId="de79738a-cdef-431f-bc21-6600e5016c2a" providerId="ADAL" clId="{9F324637-0A9D-42F4-A330-E245094AF635}" dt="2018-09-27T07:11:16.844" v="4440" actId="478"/>
          <ac:picMkLst>
            <pc:docMk/>
            <pc:sldMk cId="1444100958" sldId="349"/>
            <ac:picMk id="10" creationId="{A7723D18-7A4D-44FE-A0B7-E3C7F51E0604}"/>
          </ac:picMkLst>
        </pc:picChg>
        <pc:picChg chg="add del mod">
          <ac:chgData name="KORNMEIER Klaus" userId="de79738a-cdef-431f-bc21-6600e5016c2a" providerId="ADAL" clId="{9F324637-0A9D-42F4-A330-E245094AF635}" dt="2018-09-27T07:15:38.371" v="4482" actId="478"/>
          <ac:picMkLst>
            <pc:docMk/>
            <pc:sldMk cId="1444100958" sldId="349"/>
            <ac:picMk id="13" creationId="{5822F6FC-E0A3-4744-864D-2A69286DE519}"/>
          </ac:picMkLst>
        </pc:picChg>
        <pc:picChg chg="del">
          <ac:chgData name="KORNMEIER Klaus" userId="de79738a-cdef-431f-bc21-6600e5016c2a" providerId="ADAL" clId="{9F324637-0A9D-42F4-A330-E245094AF635}" dt="2018-09-27T07:14:47.309" v="4472" actId="478"/>
          <ac:picMkLst>
            <pc:docMk/>
            <pc:sldMk cId="1444100958" sldId="349"/>
            <ac:picMk id="20" creationId="{B19C8843-793C-4A10-AB89-7F6FCF6F3BBE}"/>
          </ac:picMkLst>
        </pc:picChg>
      </pc:sldChg>
      <pc:sldChg chg="addSp delSp modSp add modAnim">
        <pc:chgData name="KORNMEIER Klaus" userId="de79738a-cdef-431f-bc21-6600e5016c2a" providerId="ADAL" clId="{9F324637-0A9D-42F4-A330-E245094AF635}" dt="2018-09-27T13:40:52.225" v="5611" actId="165"/>
        <pc:sldMkLst>
          <pc:docMk/>
          <pc:sldMk cId="3342857892" sldId="350"/>
        </pc:sldMkLst>
        <pc:grpChg chg="add del mod">
          <ac:chgData name="KORNMEIER Klaus" userId="de79738a-cdef-431f-bc21-6600e5016c2a" providerId="ADAL" clId="{9F324637-0A9D-42F4-A330-E245094AF635}" dt="2018-09-27T13:37:17.086" v="5600" actId="165"/>
          <ac:grpSpMkLst>
            <pc:docMk/>
            <pc:sldMk cId="3342857892" sldId="350"/>
            <ac:grpSpMk id="21" creationId="{8BFF03AD-813B-499C-AC82-F0F17DF7AD4D}"/>
          </ac:grpSpMkLst>
        </pc:grpChg>
        <pc:grpChg chg="add del mod ord">
          <ac:chgData name="KORNMEIER Klaus" userId="de79738a-cdef-431f-bc21-6600e5016c2a" providerId="ADAL" clId="{9F324637-0A9D-42F4-A330-E245094AF635}" dt="2018-09-27T13:40:52.225" v="5611" actId="165"/>
          <ac:grpSpMkLst>
            <pc:docMk/>
            <pc:sldMk cId="3342857892" sldId="350"/>
            <ac:grpSpMk id="22" creationId="{A097D0CA-A054-47C5-82EB-9E78C90891D4}"/>
          </ac:grpSpMkLst>
        </pc:grpChg>
        <pc:grpChg chg="add del mod ord">
          <ac:chgData name="KORNMEIER Klaus" userId="de79738a-cdef-431f-bc21-6600e5016c2a" providerId="ADAL" clId="{9F324637-0A9D-42F4-A330-E245094AF635}" dt="2018-09-27T13:40:51.694" v="5610" actId="165"/>
          <ac:grpSpMkLst>
            <pc:docMk/>
            <pc:sldMk cId="3342857892" sldId="350"/>
            <ac:grpSpMk id="23" creationId="{B96CCA41-159E-4852-900E-0002D477CB3C}"/>
          </ac:grpSpMkLst>
        </pc:grpChg>
        <pc:picChg chg="add del mod ord">
          <ac:chgData name="KORNMEIER Klaus" userId="de79738a-cdef-431f-bc21-6600e5016c2a" providerId="ADAL" clId="{9F324637-0A9D-42F4-A330-E245094AF635}" dt="2018-09-27T07:21:28.359" v="4532" actId="478"/>
          <ac:picMkLst>
            <pc:docMk/>
            <pc:sldMk cId="3342857892" sldId="350"/>
            <ac:picMk id="3" creationId="{93A45F17-3CAE-49C1-A2FE-061E1947864D}"/>
          </ac:picMkLst>
        </pc:picChg>
        <pc:picChg chg="add del mod ord">
          <ac:chgData name="KORNMEIER Klaus" userId="de79738a-cdef-431f-bc21-6600e5016c2a" providerId="ADAL" clId="{9F324637-0A9D-42F4-A330-E245094AF635}" dt="2018-09-27T07:20:52.569" v="4522" actId="478"/>
          <ac:picMkLst>
            <pc:docMk/>
            <pc:sldMk cId="3342857892" sldId="350"/>
            <ac:picMk id="5" creationId="{5B9519D7-6A45-4E4B-BAA8-13FAAB6687DE}"/>
          </ac:picMkLst>
        </pc:picChg>
        <pc:picChg chg="add del mod ord">
          <ac:chgData name="KORNMEIER Klaus" userId="de79738a-cdef-431f-bc21-6600e5016c2a" providerId="ADAL" clId="{9F324637-0A9D-42F4-A330-E245094AF635}" dt="2018-09-27T07:21:26.471" v="4531" actId="478"/>
          <ac:picMkLst>
            <pc:docMk/>
            <pc:sldMk cId="3342857892" sldId="350"/>
            <ac:picMk id="6" creationId="{690CFCCD-EEF4-44D1-AEC1-C07BB550314D}"/>
          </ac:picMkLst>
        </pc:picChg>
        <pc:picChg chg="add del mod ord">
          <ac:chgData name="KORNMEIER Klaus" userId="de79738a-cdef-431f-bc21-6600e5016c2a" providerId="ADAL" clId="{9F324637-0A9D-42F4-A330-E245094AF635}" dt="2018-09-27T07:21:29.849" v="4533" actId="478"/>
          <ac:picMkLst>
            <pc:docMk/>
            <pc:sldMk cId="3342857892" sldId="350"/>
            <ac:picMk id="8" creationId="{A6B55CB1-780E-44E4-B7B5-7D7B5E6DA6D3}"/>
          </ac:picMkLst>
        </pc:picChg>
        <pc:picChg chg="mod topLvl">
          <ac:chgData name="KORNMEIER Klaus" userId="de79738a-cdef-431f-bc21-6600e5016c2a" providerId="ADAL" clId="{9F324637-0A9D-42F4-A330-E245094AF635}" dt="2018-09-27T13:37:17.086" v="5600" actId="165"/>
          <ac:picMkLst>
            <pc:docMk/>
            <pc:sldMk cId="3342857892" sldId="350"/>
            <ac:picMk id="9" creationId="{E96DC1A3-4F9D-4A98-B43B-D3C6C7C70F18}"/>
          </ac:picMkLst>
        </pc:picChg>
        <pc:picChg chg="mod topLvl">
          <ac:chgData name="KORNMEIER Klaus" userId="de79738a-cdef-431f-bc21-6600e5016c2a" providerId="ADAL" clId="{9F324637-0A9D-42F4-A330-E245094AF635}" dt="2018-09-27T13:40:52.225" v="5611" actId="165"/>
          <ac:picMkLst>
            <pc:docMk/>
            <pc:sldMk cId="3342857892" sldId="350"/>
            <ac:picMk id="10" creationId="{E4A7E66E-CDA3-4E5A-911E-E3DD71CF5A90}"/>
          </ac:picMkLst>
        </pc:picChg>
        <pc:picChg chg="add del mod">
          <ac:chgData name="KORNMEIER Klaus" userId="de79738a-cdef-431f-bc21-6600e5016c2a" providerId="ADAL" clId="{9F324637-0A9D-42F4-A330-E245094AF635}" dt="2018-09-27T07:23:02.452" v="4535" actId="478"/>
          <ac:picMkLst>
            <pc:docMk/>
            <pc:sldMk cId="3342857892" sldId="350"/>
            <ac:picMk id="12" creationId="{9DD3A371-8160-496E-BB90-FC2255B74033}"/>
          </ac:picMkLst>
        </pc:picChg>
        <pc:picChg chg="add mod ord topLvl">
          <ac:chgData name="KORNMEIER Klaus" userId="de79738a-cdef-431f-bc21-6600e5016c2a" providerId="ADAL" clId="{9F324637-0A9D-42F4-A330-E245094AF635}" dt="2018-09-27T13:40:52.225" v="5611" actId="165"/>
          <ac:picMkLst>
            <pc:docMk/>
            <pc:sldMk cId="3342857892" sldId="350"/>
            <ac:picMk id="13" creationId="{70374143-CF80-4029-B4C4-5F06B2B21C13}"/>
          </ac:picMkLst>
        </pc:picChg>
        <pc:picChg chg="add mod ord topLvl">
          <ac:chgData name="KORNMEIER Klaus" userId="de79738a-cdef-431f-bc21-6600e5016c2a" providerId="ADAL" clId="{9F324637-0A9D-42F4-A330-E245094AF635}" dt="2018-09-27T13:37:17.086" v="5600" actId="165"/>
          <ac:picMkLst>
            <pc:docMk/>
            <pc:sldMk cId="3342857892" sldId="350"/>
            <ac:picMk id="15" creationId="{F3A9EE27-0B2E-473A-950E-7C3515D4BD1B}"/>
          </ac:picMkLst>
        </pc:picChg>
        <pc:picChg chg="add mod ord topLvl">
          <ac:chgData name="KORNMEIER Klaus" userId="de79738a-cdef-431f-bc21-6600e5016c2a" providerId="ADAL" clId="{9F324637-0A9D-42F4-A330-E245094AF635}" dt="2018-09-27T13:40:51.694" v="5610" actId="165"/>
          <ac:picMkLst>
            <pc:docMk/>
            <pc:sldMk cId="3342857892" sldId="350"/>
            <ac:picMk id="16" creationId="{4369B042-37B3-474A-BE0A-89F72C96B886}"/>
          </ac:picMkLst>
        </pc:picChg>
        <pc:picChg chg="add del mod">
          <ac:chgData name="KORNMEIER Klaus" userId="de79738a-cdef-431f-bc21-6600e5016c2a" providerId="ADAL" clId="{9F324637-0A9D-42F4-A330-E245094AF635}" dt="2018-09-27T08:21:24.555" v="4857" actId="478"/>
          <ac:picMkLst>
            <pc:docMk/>
            <pc:sldMk cId="3342857892" sldId="350"/>
            <ac:picMk id="17" creationId="{DAE7E58A-9798-4F73-BE5A-4C2307D96867}"/>
          </ac:picMkLst>
        </pc:picChg>
        <pc:picChg chg="add del">
          <ac:chgData name="KORNMEIER Klaus" userId="de79738a-cdef-431f-bc21-6600e5016c2a" providerId="ADAL" clId="{9F324637-0A9D-42F4-A330-E245094AF635}" dt="2018-09-27T08:26:06.109" v="4878" actId="1035"/>
          <ac:picMkLst>
            <pc:docMk/>
            <pc:sldMk cId="3342857892" sldId="350"/>
            <ac:picMk id="18" creationId="{92E09973-49AF-498B-8273-8FA6EA8BB516}"/>
          </ac:picMkLst>
        </pc:picChg>
        <pc:picChg chg="mod topLvl">
          <ac:chgData name="KORNMEIER Klaus" userId="de79738a-cdef-431f-bc21-6600e5016c2a" providerId="ADAL" clId="{9F324637-0A9D-42F4-A330-E245094AF635}" dt="2018-09-27T13:40:51.694" v="5610" actId="165"/>
          <ac:picMkLst>
            <pc:docMk/>
            <pc:sldMk cId="3342857892" sldId="350"/>
            <ac:picMk id="19" creationId="{6A6E1AFE-98AD-4833-AE01-1C9540466C1A}"/>
          </ac:picMkLst>
        </pc:picChg>
        <pc:picChg chg="add del mod ord">
          <ac:chgData name="KORNMEIER Klaus" userId="de79738a-cdef-431f-bc21-6600e5016c2a" providerId="ADAL" clId="{9F324637-0A9D-42F4-A330-E245094AF635}" dt="2018-09-27T08:27:54.470" v="4897" actId="478"/>
          <ac:picMkLst>
            <pc:docMk/>
            <pc:sldMk cId="3342857892" sldId="350"/>
            <ac:picMk id="20" creationId="{4C4B0E4F-3B0C-4EC1-910B-FB2C1D7B8ADA}"/>
          </ac:picMkLst>
        </pc:picChg>
      </pc:sldChg>
      <pc:sldChg chg="addSp delSp modSp add modAnim">
        <pc:chgData name="KORNMEIER Klaus" userId="de79738a-cdef-431f-bc21-6600e5016c2a" providerId="ADAL" clId="{9F324637-0A9D-42F4-A330-E245094AF635}" dt="2018-09-27T12:16:22.661" v="5497" actId="1038"/>
        <pc:sldMkLst>
          <pc:docMk/>
          <pc:sldMk cId="1361553253" sldId="351"/>
        </pc:sldMkLst>
        <pc:picChg chg="add mod">
          <ac:chgData name="KORNMEIER Klaus" userId="de79738a-cdef-431f-bc21-6600e5016c2a" providerId="ADAL" clId="{9F324637-0A9D-42F4-A330-E245094AF635}" dt="2018-09-27T08:47:07.299" v="5122" actId="692"/>
          <ac:picMkLst>
            <pc:docMk/>
            <pc:sldMk cId="1361553253" sldId="351"/>
            <ac:picMk id="3" creationId="{1A7B331A-B6B7-433C-BF6B-BC1EE0032567}"/>
          </ac:picMkLst>
        </pc:picChg>
        <pc:picChg chg="add del ord">
          <ac:chgData name="KORNMEIER Klaus" userId="de79738a-cdef-431f-bc21-6600e5016c2a" providerId="ADAL" clId="{9F324637-0A9D-42F4-A330-E245094AF635}" dt="2018-09-27T08:38:10.212" v="4993" actId="478"/>
          <ac:picMkLst>
            <pc:docMk/>
            <pc:sldMk cId="1361553253" sldId="351"/>
            <ac:picMk id="4" creationId="{F0D7A04A-3F7B-4803-BB3C-DD46F5A47FEA}"/>
          </ac:picMkLst>
        </pc:picChg>
        <pc:picChg chg="del mod">
          <ac:chgData name="KORNMEIER Klaus" userId="de79738a-cdef-431f-bc21-6600e5016c2a" providerId="ADAL" clId="{9F324637-0A9D-42F4-A330-E245094AF635}" dt="2018-09-27T08:38:40.307" v="5002" actId="478"/>
          <ac:picMkLst>
            <pc:docMk/>
            <pc:sldMk cId="1361553253" sldId="351"/>
            <ac:picMk id="6" creationId="{C9FBCB6C-4897-4582-B3E7-3771C9C9F648}"/>
          </ac:picMkLst>
        </pc:picChg>
        <pc:picChg chg="add del mod">
          <ac:chgData name="KORNMEIER Klaus" userId="de79738a-cdef-431f-bc21-6600e5016c2a" providerId="ADAL" clId="{9F324637-0A9D-42F4-A330-E245094AF635}" dt="2018-09-27T08:38:42.150" v="5004" actId="478"/>
          <ac:picMkLst>
            <pc:docMk/>
            <pc:sldMk cId="1361553253" sldId="351"/>
            <ac:picMk id="7" creationId="{F1B4FEE7-695B-4267-BABF-9D080365ED42}"/>
          </ac:picMkLst>
        </pc:picChg>
        <pc:picChg chg="del">
          <ac:chgData name="KORNMEIER Klaus" userId="de79738a-cdef-431f-bc21-6600e5016c2a" providerId="ADAL" clId="{9F324637-0A9D-42F4-A330-E245094AF635}" dt="2018-09-27T08:29:49.739" v="4906" actId="478"/>
          <ac:picMkLst>
            <pc:docMk/>
            <pc:sldMk cId="1361553253" sldId="351"/>
            <ac:picMk id="8" creationId="{D159FDAD-B5C8-4F43-A30E-647A22DF74AD}"/>
          </ac:picMkLst>
        </pc:picChg>
        <pc:picChg chg="add del mod ord">
          <ac:chgData name="KORNMEIER Klaus" userId="de79738a-cdef-431f-bc21-6600e5016c2a" providerId="ADAL" clId="{9F324637-0A9D-42F4-A330-E245094AF635}" dt="2018-09-27T08:44:17.389" v="5052" actId="478"/>
          <ac:picMkLst>
            <pc:docMk/>
            <pc:sldMk cId="1361553253" sldId="351"/>
            <ac:picMk id="10" creationId="{18826920-8987-44E4-8EEE-3E11089CECA7}"/>
          </ac:picMkLst>
        </pc:picChg>
        <pc:picChg chg="add del mod ord">
          <ac:chgData name="KORNMEIER Klaus" userId="de79738a-cdef-431f-bc21-6600e5016c2a" providerId="ADAL" clId="{9F324637-0A9D-42F4-A330-E245094AF635}" dt="2018-09-27T08:40:48.810" v="5032" actId="692"/>
          <ac:picMkLst>
            <pc:docMk/>
            <pc:sldMk cId="1361553253" sldId="351"/>
            <ac:picMk id="12" creationId="{E32A3DB3-D447-4312-93D6-EB7EA59BD697}"/>
          </ac:picMkLst>
        </pc:picChg>
        <pc:picChg chg="add del mod">
          <ac:chgData name="KORNMEIER Klaus" userId="de79738a-cdef-431f-bc21-6600e5016c2a" providerId="ADAL" clId="{9F324637-0A9D-42F4-A330-E245094AF635}" dt="2018-09-27T08:42:31.159" v="5037" actId="478"/>
          <ac:picMkLst>
            <pc:docMk/>
            <pc:sldMk cId="1361553253" sldId="351"/>
            <ac:picMk id="14" creationId="{E02C8091-7FD4-4243-9897-5766946005D3}"/>
          </ac:picMkLst>
        </pc:picChg>
        <pc:picChg chg="add del mod">
          <ac:chgData name="KORNMEIER Klaus" userId="de79738a-cdef-431f-bc21-6600e5016c2a" providerId="ADAL" clId="{9F324637-0A9D-42F4-A330-E245094AF635}" dt="2018-09-27T08:42:48.216" v="5040" actId="478"/>
          <ac:picMkLst>
            <pc:docMk/>
            <pc:sldMk cId="1361553253" sldId="351"/>
            <ac:picMk id="16" creationId="{3F7537CF-F539-4CE1-A3A6-61A191035D5F}"/>
          </ac:picMkLst>
        </pc:picChg>
        <pc:picChg chg="add del mod">
          <ac:chgData name="KORNMEIER Klaus" userId="de79738a-cdef-431f-bc21-6600e5016c2a" providerId="ADAL" clId="{9F324637-0A9D-42F4-A330-E245094AF635}" dt="2018-09-27T08:44:15.578" v="5051" actId="692"/>
          <ac:picMkLst>
            <pc:docMk/>
            <pc:sldMk cId="1361553253" sldId="351"/>
            <ac:picMk id="18" creationId="{35D0CCB2-5DE2-4551-BE1D-DECF2AD20F48}"/>
          </ac:picMkLst>
        </pc:picChg>
        <pc:picChg chg="add mod ord">
          <ac:chgData name="KORNMEIER Klaus" userId="de79738a-cdef-431f-bc21-6600e5016c2a" providerId="ADAL" clId="{9F324637-0A9D-42F4-A330-E245094AF635}" dt="2018-09-27T08:46:27.058" v="5115" actId="14100"/>
          <ac:picMkLst>
            <pc:docMk/>
            <pc:sldMk cId="1361553253" sldId="351"/>
            <ac:picMk id="19" creationId="{BCBEEEED-0717-4C02-A5A3-1109957AB02D}"/>
          </ac:picMkLst>
        </pc:picChg>
      </pc:sldChg>
      <pc:sldMasterChg chg="modTransition modSldLayout">
        <pc:chgData name="KORNMEIER Klaus" userId="de79738a-cdef-431f-bc21-6600e5016c2a" providerId="ADAL" clId="{9F324637-0A9D-42F4-A330-E245094AF635}" dt="2018-09-27T08:15:36.688" v="4725" actId="1038"/>
        <pc:sldMasterMkLst>
          <pc:docMk/>
          <pc:sldMasterMk cId="4046425241" sldId="2147483678"/>
        </pc:sldMasterMkLst>
        <pc:sldLayoutChg chg="modTransition">
          <pc:chgData name="KORNMEIER Klaus" userId="de79738a-cdef-431f-bc21-6600e5016c2a" providerId="ADAL" clId="{9F324637-0A9D-42F4-A330-E245094AF635}" dt="2018-09-27T08:15:36.688" v="4725" actId="1038"/>
          <pc:sldLayoutMkLst>
            <pc:docMk/>
            <pc:sldMasterMk cId="4046425241" sldId="2147483678"/>
            <pc:sldLayoutMk cId="3991017082" sldId="2147483685"/>
          </pc:sldLayoutMkLst>
        </pc:sldLayoutChg>
      </pc:sldMasterChg>
      <pc:sldMasterChg chg="modTransition modSldLayout">
        <pc:chgData name="KORNMEIER Klaus" userId="de79738a-cdef-431f-bc21-6600e5016c2a" providerId="ADAL" clId="{9F324637-0A9D-42F4-A330-E245094AF635}" dt="2018-09-27T08:16:49.082" v="4752" actId="1038"/>
        <pc:sldMasterMkLst>
          <pc:docMk/>
          <pc:sldMasterMk cId="3885580995" sldId="2147483691"/>
        </pc:sldMasterMkLst>
        <pc:sldLayoutChg chg="modTransition">
          <pc:chgData name="KORNMEIER Klaus" userId="de79738a-cdef-431f-bc21-6600e5016c2a" providerId="ADAL" clId="{9F324637-0A9D-42F4-A330-E245094AF635}" dt="2018-09-27T08:16:49.082" v="4752" actId="1038"/>
          <pc:sldLayoutMkLst>
            <pc:docMk/>
            <pc:sldMasterMk cId="3885580995" sldId="2147483691"/>
            <pc:sldLayoutMk cId="1370711574" sldId="2147483698"/>
          </pc:sldLayoutMkLst>
        </pc:sldLayoutChg>
      </pc:sldMasterChg>
      <pc:sldMasterChg chg="modTransition modSldLayout">
        <pc:chgData name="KORNMEIER Klaus" userId="de79738a-cdef-431f-bc21-6600e5016c2a" providerId="ADAL" clId="{9F324637-0A9D-42F4-A330-E245094AF635}" dt="2018-09-27T08:16:45.680" v="4750" actId="1038"/>
        <pc:sldMasterMkLst>
          <pc:docMk/>
          <pc:sldMasterMk cId="3546656755" sldId="2147483704"/>
        </pc:sldMasterMkLst>
        <pc:sldLayoutChg chg="modTransition">
          <pc:chgData name="KORNMEIER Klaus" userId="de79738a-cdef-431f-bc21-6600e5016c2a" providerId="ADAL" clId="{9F324637-0A9D-42F4-A330-E245094AF635}" dt="2018-09-27T08:16:45.680" v="4750" actId="1038"/>
          <pc:sldLayoutMkLst>
            <pc:docMk/>
            <pc:sldMasterMk cId="3546656755" sldId="2147483704"/>
            <pc:sldLayoutMk cId="3006457243" sldId="2147483711"/>
          </pc:sldLayoutMkLst>
        </pc:sldLayoutChg>
      </pc:sldMasterChg>
      <pc:sldMasterChg chg="modTransition modSldLayout">
        <pc:chgData name="KORNMEIER Klaus" userId="de79738a-cdef-431f-bc21-6600e5016c2a" providerId="ADAL" clId="{9F324637-0A9D-42F4-A330-E245094AF635}" dt="2018-09-27T08:16:45.081" v="4749" actId="1038"/>
        <pc:sldMasterMkLst>
          <pc:docMk/>
          <pc:sldMasterMk cId="3516795837" sldId="2147483722"/>
        </pc:sldMasterMkLst>
        <pc:sldLayoutChg chg="modTransition">
          <pc:chgData name="KORNMEIER Klaus" userId="de79738a-cdef-431f-bc21-6600e5016c2a" providerId="ADAL" clId="{9F324637-0A9D-42F4-A330-E245094AF635}" dt="2018-09-27T08:16:45.081" v="4749" actId="1038"/>
          <pc:sldLayoutMkLst>
            <pc:docMk/>
            <pc:sldMasterMk cId="3516795837" sldId="2147483722"/>
            <pc:sldLayoutMk cId="3647575294" sldId="2147483729"/>
          </pc:sldLayoutMkLst>
        </pc:sldLayoutChg>
      </pc:sldMasterChg>
      <pc:sldMasterChg chg="modTransition modSldLayout">
        <pc:chgData name="KORNMEIER Klaus" userId="de79738a-cdef-431f-bc21-6600e5016c2a" providerId="ADAL" clId="{9F324637-0A9D-42F4-A330-E245094AF635}" dt="2018-09-27T08:16:44.509" v="4748" actId="1038"/>
        <pc:sldMasterMkLst>
          <pc:docMk/>
          <pc:sldMasterMk cId="3286122254" sldId="2147483740"/>
        </pc:sldMasterMkLst>
        <pc:sldLayoutChg chg="modTransition">
          <pc:chgData name="KORNMEIER Klaus" userId="de79738a-cdef-431f-bc21-6600e5016c2a" providerId="ADAL" clId="{9F324637-0A9D-42F4-A330-E245094AF635}" dt="2018-09-27T08:16:44.509" v="4748" actId="1038"/>
          <pc:sldLayoutMkLst>
            <pc:docMk/>
            <pc:sldMasterMk cId="3286122254" sldId="2147483740"/>
            <pc:sldLayoutMk cId="2504789980" sldId="2147483747"/>
          </pc:sldLayoutMkLst>
        </pc:sldLayoutChg>
      </pc:sldMasterChg>
      <pc:sldMasterChg chg="modTransition modSldLayout">
        <pc:chgData name="KORNMEIER Klaus" userId="de79738a-cdef-431f-bc21-6600e5016c2a" providerId="ADAL" clId="{9F324637-0A9D-42F4-A330-E245094AF635}" dt="2018-09-27T08:16:43.327" v="4747" actId="1038"/>
        <pc:sldMasterMkLst>
          <pc:docMk/>
          <pc:sldMasterMk cId="158915819" sldId="2147483753"/>
        </pc:sldMasterMkLst>
        <pc:sldLayoutChg chg="modTransition">
          <pc:chgData name="KORNMEIER Klaus" userId="de79738a-cdef-431f-bc21-6600e5016c2a" providerId="ADAL" clId="{9F324637-0A9D-42F4-A330-E245094AF635}" dt="2018-09-27T08:16:43.327" v="4747" actId="1038"/>
          <pc:sldLayoutMkLst>
            <pc:docMk/>
            <pc:sldMasterMk cId="158915819" sldId="2147483753"/>
            <pc:sldLayoutMk cId="1288121446" sldId="2147483760"/>
          </pc:sldLayoutMkLst>
        </pc:sldLayoutChg>
      </pc:sldMasterChg>
      <pc:sldMasterChg chg="modTransition modSldLayout">
        <pc:chgData name="KORNMEIER Klaus" userId="de79738a-cdef-431f-bc21-6600e5016c2a" providerId="ADAL" clId="{9F324637-0A9D-42F4-A330-E245094AF635}" dt="2018-09-27T08:16:32.206" v="4746" actId="1038"/>
        <pc:sldMasterMkLst>
          <pc:docMk/>
          <pc:sldMasterMk cId="130016689" sldId="2147483766"/>
        </pc:sldMasterMkLst>
        <pc:sldLayoutChg chg="modTransition">
          <pc:chgData name="KORNMEIER Klaus" userId="de79738a-cdef-431f-bc21-6600e5016c2a" providerId="ADAL" clId="{9F324637-0A9D-42F4-A330-E245094AF635}" dt="2018-09-27T08:16:32.206" v="4746" actId="1038"/>
          <pc:sldLayoutMkLst>
            <pc:docMk/>
            <pc:sldMasterMk cId="130016689" sldId="2147483766"/>
            <pc:sldLayoutMk cId="2591995036" sldId="2147483773"/>
          </pc:sldLayoutMkLst>
        </pc:sldLayoutChg>
      </pc:sldMasterChg>
      <pc:sldMasterChg chg="modTransition modSldLayout">
        <pc:chgData name="KORNMEIER Klaus" userId="de79738a-cdef-431f-bc21-6600e5016c2a" providerId="ADAL" clId="{9F324637-0A9D-42F4-A330-E245094AF635}" dt="2018-09-27T08:16:30.635" v="4745" actId="1038"/>
        <pc:sldMasterMkLst>
          <pc:docMk/>
          <pc:sldMasterMk cId="482121768" sldId="2147483785"/>
        </pc:sldMasterMkLst>
        <pc:sldLayoutChg chg="modTransition">
          <pc:chgData name="KORNMEIER Klaus" userId="de79738a-cdef-431f-bc21-6600e5016c2a" providerId="ADAL" clId="{9F324637-0A9D-42F4-A330-E245094AF635}" dt="2018-09-27T08:16:30.635" v="4745" actId="1038"/>
          <pc:sldLayoutMkLst>
            <pc:docMk/>
            <pc:sldMasterMk cId="482121768" sldId="2147483785"/>
            <pc:sldLayoutMk cId="1943945418" sldId="2147483792"/>
          </pc:sldLayoutMkLst>
        </pc:sldLayoutChg>
      </pc:sldMasterChg>
      <pc:sldMasterChg chg="modTransition modSldLayout">
        <pc:chgData name="KORNMEIER Klaus" userId="de79738a-cdef-431f-bc21-6600e5016c2a" providerId="ADAL" clId="{9F324637-0A9D-42F4-A330-E245094AF635}" dt="2018-09-27T08:16:28.485" v="4744" actId="1038"/>
        <pc:sldMasterMkLst>
          <pc:docMk/>
          <pc:sldMasterMk cId="795313332" sldId="2147483804"/>
        </pc:sldMasterMkLst>
        <pc:sldLayoutChg chg="modTransition">
          <pc:chgData name="KORNMEIER Klaus" userId="de79738a-cdef-431f-bc21-6600e5016c2a" providerId="ADAL" clId="{9F324637-0A9D-42F4-A330-E245094AF635}" dt="2018-09-27T08:16:28.485" v="4744" actId="1038"/>
          <pc:sldLayoutMkLst>
            <pc:docMk/>
            <pc:sldMasterMk cId="795313332" sldId="2147483804"/>
            <pc:sldLayoutMk cId="2695277692" sldId="2147483811"/>
          </pc:sldLayoutMkLst>
        </pc:sldLayoutChg>
      </pc:sldMasterChg>
      <pc:sldMasterChg chg="modTransition modSldLayout">
        <pc:chgData name="KORNMEIER Klaus" userId="de79738a-cdef-431f-bc21-6600e5016c2a" providerId="ADAL" clId="{9F324637-0A9D-42F4-A330-E245094AF635}" dt="2018-09-27T08:16:27.604" v="4743" actId="1038"/>
        <pc:sldMasterMkLst>
          <pc:docMk/>
          <pc:sldMasterMk cId="3406179802" sldId="2147483823"/>
        </pc:sldMasterMkLst>
        <pc:sldLayoutChg chg="modTransition">
          <pc:chgData name="KORNMEIER Klaus" userId="de79738a-cdef-431f-bc21-6600e5016c2a" providerId="ADAL" clId="{9F324637-0A9D-42F4-A330-E245094AF635}" dt="2018-09-27T08:16:27.604" v="4743" actId="1038"/>
          <pc:sldLayoutMkLst>
            <pc:docMk/>
            <pc:sldMasterMk cId="3406179802" sldId="2147483823"/>
            <pc:sldLayoutMk cId="1616967601" sldId="2147483830"/>
          </pc:sldLayoutMkLst>
        </pc:sldLayoutChg>
      </pc:sldMasterChg>
      <pc:sldMasterChg chg="modTransition modSldLayout">
        <pc:chgData name="KORNMEIER Klaus" userId="de79738a-cdef-431f-bc21-6600e5016c2a" providerId="ADAL" clId="{9F324637-0A9D-42F4-A330-E245094AF635}" dt="2018-09-27T08:16:26.867" v="4742" actId="1038"/>
        <pc:sldMasterMkLst>
          <pc:docMk/>
          <pc:sldMasterMk cId="3834253213" sldId="2147483836"/>
        </pc:sldMasterMkLst>
        <pc:sldLayoutChg chg="modTransition">
          <pc:chgData name="KORNMEIER Klaus" userId="de79738a-cdef-431f-bc21-6600e5016c2a" providerId="ADAL" clId="{9F324637-0A9D-42F4-A330-E245094AF635}" dt="2018-09-27T08:16:26.867" v="4742" actId="1038"/>
          <pc:sldLayoutMkLst>
            <pc:docMk/>
            <pc:sldMasterMk cId="3834253213" sldId="2147483836"/>
            <pc:sldLayoutMk cId="782331561" sldId="2147483843"/>
          </pc:sldLayoutMkLst>
        </pc:sldLayoutChg>
      </pc:sldMasterChg>
      <pc:sldMasterChg chg="modTransition modSldLayout">
        <pc:chgData name="KORNMEIER Klaus" userId="de79738a-cdef-431f-bc21-6600e5016c2a" providerId="ADAL" clId="{9F324637-0A9D-42F4-A330-E245094AF635}" dt="2018-09-27T08:16:25.507" v="4741" actId="1038"/>
        <pc:sldMasterMkLst>
          <pc:docMk/>
          <pc:sldMasterMk cId="3169044843" sldId="2147483855"/>
        </pc:sldMasterMkLst>
        <pc:sldLayoutChg chg="modTransition">
          <pc:chgData name="KORNMEIER Klaus" userId="de79738a-cdef-431f-bc21-6600e5016c2a" providerId="ADAL" clId="{9F324637-0A9D-42F4-A330-E245094AF635}" dt="2018-09-27T08:16:25.507" v="4741" actId="1038"/>
          <pc:sldLayoutMkLst>
            <pc:docMk/>
            <pc:sldMasterMk cId="3169044843" sldId="2147483855"/>
            <pc:sldLayoutMk cId="3126064614" sldId="2147483862"/>
          </pc:sldLayoutMkLst>
        </pc:sldLayoutChg>
      </pc:sldMasterChg>
      <pc:sldMasterChg chg="modTransition modSldLayout">
        <pc:chgData name="KORNMEIER Klaus" userId="de79738a-cdef-431f-bc21-6600e5016c2a" providerId="ADAL" clId="{9F324637-0A9D-42F4-A330-E245094AF635}" dt="2018-09-27T08:16:24.960" v="4740" actId="1038"/>
        <pc:sldMasterMkLst>
          <pc:docMk/>
          <pc:sldMasterMk cId="2140623916" sldId="2147483874"/>
        </pc:sldMasterMkLst>
        <pc:sldLayoutChg chg="modTransition">
          <pc:chgData name="KORNMEIER Klaus" userId="de79738a-cdef-431f-bc21-6600e5016c2a" providerId="ADAL" clId="{9F324637-0A9D-42F4-A330-E245094AF635}" dt="2018-09-27T08:16:24.960" v="4740" actId="1038"/>
          <pc:sldLayoutMkLst>
            <pc:docMk/>
            <pc:sldMasterMk cId="2140623916" sldId="2147483874"/>
            <pc:sldLayoutMk cId="2353551700" sldId="2147483881"/>
          </pc:sldLayoutMkLst>
        </pc:sldLayoutChg>
        <pc:sldLayoutChg chg="modSp">
          <pc:chgData name="KORNMEIER Klaus" userId="de79738a-cdef-431f-bc21-6600e5016c2a" providerId="ADAL" clId="{9F324637-0A9D-42F4-A330-E245094AF635}" dt="2018-09-27T08:16:23.820" v="4739" actId="1038"/>
          <pc:sldLayoutMkLst>
            <pc:docMk/>
            <pc:sldMasterMk cId="2140623916" sldId="2147483874"/>
            <pc:sldLayoutMk cId="3666066420" sldId="2147483892"/>
          </pc:sldLayoutMkLst>
          <pc:spChg chg="mod">
            <ac:chgData name="KORNMEIER Klaus" userId="de79738a-cdef-431f-bc21-6600e5016c2a" providerId="ADAL" clId="{9F324637-0A9D-42F4-A330-E245094AF635}" dt="2018-09-27T08:16:23.820" v="4739" actId="1038"/>
            <ac:spMkLst>
              <pc:docMk/>
              <pc:sldMasterMk cId="2140623916" sldId="2147483874"/>
              <pc:sldLayoutMk cId="3666066420" sldId="2147483892"/>
              <ac:spMk id="5" creationId="{FD60D8E5-EC85-4686-9B45-9D39E30CDF3B}"/>
            </ac:spMkLst>
          </pc:spChg>
        </pc:sldLayoutChg>
      </pc:sldMasterChg>
    </pc:docChg>
  </pc:docChgLst>
  <pc:docChgLst>
    <pc:chgData name="Klaus KORNMEIER" userId="de79738a-cdef-431f-bc21-6600e5016c2a" providerId="ADAL" clId="{9F324637-0A9D-42F4-A330-E245094AF635}"/>
    <pc:docChg chg="custSel addSld delSld modSld sldOrd">
      <pc:chgData name="Klaus KORNMEIER" userId="de79738a-cdef-431f-bc21-6600e5016c2a" providerId="ADAL" clId="{9F324637-0A9D-42F4-A330-E245094AF635}" dt="2018-09-26T19:20:49.252" v="134"/>
      <pc:docMkLst>
        <pc:docMk/>
      </pc:docMkLst>
      <pc:sldChg chg="modTransition">
        <pc:chgData name="Klaus KORNMEIER" userId="de79738a-cdef-431f-bc21-6600e5016c2a" providerId="ADAL" clId="{9F324637-0A9D-42F4-A330-E245094AF635}" dt="2018-09-26T19:08:58.401" v="42"/>
        <pc:sldMkLst>
          <pc:docMk/>
          <pc:sldMk cId="408331688" sldId="267"/>
        </pc:sldMkLst>
      </pc:sldChg>
      <pc:sldChg chg="addSp delSp modSp ord modTransition">
        <pc:chgData name="Klaus KORNMEIER" userId="de79738a-cdef-431f-bc21-6600e5016c2a" providerId="ADAL" clId="{9F324637-0A9D-42F4-A330-E245094AF635}" dt="2018-09-26T19:18:50.478" v="133" actId="1038"/>
        <pc:sldMkLst>
          <pc:docMk/>
          <pc:sldMk cId="2962795279" sldId="268"/>
        </pc:sldMkLst>
        <pc:spChg chg="add del mod">
          <ac:chgData name="Klaus KORNMEIER" userId="de79738a-cdef-431f-bc21-6600e5016c2a" providerId="ADAL" clId="{9F324637-0A9D-42F4-A330-E245094AF635}" dt="2018-09-26T19:04:08.262" v="10" actId="478"/>
          <ac:spMkLst>
            <pc:docMk/>
            <pc:sldMk cId="2962795279" sldId="268"/>
            <ac:spMk id="2" creationId="{C34D6837-47EA-4422-8E4F-C17718FFF636}"/>
          </ac:spMkLst>
        </pc:spChg>
        <pc:spChg chg="del">
          <ac:chgData name="Klaus KORNMEIER" userId="de79738a-cdef-431f-bc21-6600e5016c2a" providerId="ADAL" clId="{9F324637-0A9D-42F4-A330-E245094AF635}" dt="2018-09-26T19:03:24.541" v="6" actId="478"/>
          <ac:spMkLst>
            <pc:docMk/>
            <pc:sldMk cId="2962795279" sldId="268"/>
            <ac:spMk id="15" creationId="{D9E117F5-1821-4474-83C6-8F912E339511}"/>
          </ac:spMkLst>
        </pc:spChg>
        <pc:spChg chg="add del">
          <ac:chgData name="Klaus KORNMEIER" userId="de79738a-cdef-431f-bc21-6600e5016c2a" providerId="ADAL" clId="{9F324637-0A9D-42F4-A330-E245094AF635}" dt="2018-09-26T19:07:51.697" v="32" actId="478"/>
          <ac:spMkLst>
            <pc:docMk/>
            <pc:sldMk cId="2962795279" sldId="268"/>
            <ac:spMk id="18" creationId="{A1EF1BDE-70C8-4DB2-900D-A585C93D2D5F}"/>
          </ac:spMkLst>
        </pc:spChg>
        <pc:picChg chg="add del mod">
          <ac:chgData name="Klaus KORNMEIER" userId="de79738a-cdef-431f-bc21-6600e5016c2a" providerId="ADAL" clId="{9F324637-0A9D-42F4-A330-E245094AF635}" dt="2018-09-26T19:06:56.914" v="24" actId="478"/>
          <ac:picMkLst>
            <pc:docMk/>
            <pc:sldMk cId="2962795279" sldId="268"/>
            <ac:picMk id="4" creationId="{4ADBDCD2-4CA9-46F0-AF06-0CC650F7D0A8}"/>
          </ac:picMkLst>
        </pc:picChg>
        <pc:picChg chg="add del mod">
          <ac:chgData name="Klaus KORNMEIER" userId="de79738a-cdef-431f-bc21-6600e5016c2a" providerId="ADAL" clId="{9F324637-0A9D-42F4-A330-E245094AF635}" dt="2018-09-26T19:06:11.131" v="19" actId="478"/>
          <ac:picMkLst>
            <pc:docMk/>
            <pc:sldMk cId="2962795279" sldId="268"/>
            <ac:picMk id="6" creationId="{E85848A3-18FB-401D-A170-4371FFA44BEE}"/>
          </ac:picMkLst>
        </pc:picChg>
        <pc:picChg chg="del">
          <ac:chgData name="Klaus KORNMEIER" userId="de79738a-cdef-431f-bc21-6600e5016c2a" providerId="ADAL" clId="{9F324637-0A9D-42F4-A330-E245094AF635}" dt="2018-09-26T19:02:59.251" v="1" actId="478"/>
          <ac:picMkLst>
            <pc:docMk/>
            <pc:sldMk cId="2962795279" sldId="268"/>
            <ac:picMk id="7" creationId="{CC6190FF-3F93-4602-8C8C-EF73C339C219}"/>
          </ac:picMkLst>
        </pc:picChg>
        <pc:picChg chg="mod">
          <ac:chgData name="Klaus KORNMEIER" userId="de79738a-cdef-431f-bc21-6600e5016c2a" providerId="ADAL" clId="{9F324637-0A9D-42F4-A330-E245094AF635}" dt="2018-09-26T19:18:50.478" v="133" actId="1038"/>
          <ac:picMkLst>
            <pc:docMk/>
            <pc:sldMk cId="2962795279" sldId="268"/>
            <ac:picMk id="12" creationId="{A2B00C0A-4F79-4ABB-93E8-674CF1F90B3B}"/>
          </ac:picMkLst>
        </pc:picChg>
        <pc:picChg chg="mod">
          <ac:chgData name="Klaus KORNMEIER" userId="de79738a-cdef-431f-bc21-6600e5016c2a" providerId="ADAL" clId="{9F324637-0A9D-42F4-A330-E245094AF635}" dt="2018-09-26T19:18:50.478" v="133" actId="1038"/>
          <ac:picMkLst>
            <pc:docMk/>
            <pc:sldMk cId="2962795279" sldId="268"/>
            <ac:picMk id="13" creationId="{F4FE34C4-9F2B-4732-83D7-990BE10CDB05}"/>
          </ac:picMkLst>
        </pc:picChg>
        <pc:picChg chg="add del mod">
          <ac:chgData name="Klaus KORNMEIER" userId="de79738a-cdef-431f-bc21-6600e5016c2a" providerId="ADAL" clId="{9F324637-0A9D-42F4-A330-E245094AF635}" dt="2018-09-26T19:07:42.635" v="30" actId="478"/>
          <ac:picMkLst>
            <pc:docMk/>
            <pc:sldMk cId="2962795279" sldId="268"/>
            <ac:picMk id="14" creationId="{EDC6A91C-2E60-42D0-8BA9-A532CF761935}"/>
          </ac:picMkLst>
        </pc:picChg>
        <pc:picChg chg="add del mod">
          <ac:chgData name="Klaus KORNMEIER" userId="de79738a-cdef-431f-bc21-6600e5016c2a" providerId="ADAL" clId="{9F324637-0A9D-42F4-A330-E245094AF635}" dt="2018-09-26T19:07:40.207" v="29" actId="478"/>
          <ac:picMkLst>
            <pc:docMk/>
            <pc:sldMk cId="2962795279" sldId="268"/>
            <ac:picMk id="17" creationId="{64E5E1F9-8D58-4B75-ACAE-5316C0BB3D23}"/>
          </ac:picMkLst>
        </pc:picChg>
        <pc:picChg chg="add mod">
          <ac:chgData name="Klaus KORNMEIER" userId="de79738a-cdef-431f-bc21-6600e5016c2a" providerId="ADAL" clId="{9F324637-0A9D-42F4-A330-E245094AF635}" dt="2018-09-26T19:18:50.478" v="133" actId="1038"/>
          <ac:picMkLst>
            <pc:docMk/>
            <pc:sldMk cId="2962795279" sldId="268"/>
            <ac:picMk id="20" creationId="{5823037D-9DED-40D6-8FC3-C343F01BD785}"/>
          </ac:picMkLst>
        </pc:picChg>
        <pc:picChg chg="add del">
          <ac:chgData name="Klaus KORNMEIER" userId="de79738a-cdef-431f-bc21-6600e5016c2a" providerId="ADAL" clId="{9F324637-0A9D-42F4-A330-E245094AF635}" dt="2018-09-26T19:12:58.417" v="45" actId="478"/>
          <ac:picMkLst>
            <pc:docMk/>
            <pc:sldMk cId="2962795279" sldId="268"/>
            <ac:picMk id="21" creationId="{0809509A-EF52-4CD7-819F-C8D5CEDC0C5C}"/>
          </ac:picMkLst>
        </pc:picChg>
        <pc:picChg chg="add mod">
          <ac:chgData name="Klaus KORNMEIER" userId="de79738a-cdef-431f-bc21-6600e5016c2a" providerId="ADAL" clId="{9F324637-0A9D-42F4-A330-E245094AF635}" dt="2018-09-26T19:18:50.478" v="133" actId="1038"/>
          <ac:picMkLst>
            <pc:docMk/>
            <pc:sldMk cId="2962795279" sldId="268"/>
            <ac:picMk id="23" creationId="{F22A856F-5C7A-4463-80E5-F4D8726561FE}"/>
          </ac:picMkLst>
        </pc:picChg>
        <pc:picChg chg="add del mod">
          <ac:chgData name="Klaus KORNMEIER" userId="de79738a-cdef-431f-bc21-6600e5016c2a" providerId="ADAL" clId="{9F324637-0A9D-42F4-A330-E245094AF635}" dt="2018-09-26T19:18:05.506" v="78" actId="478"/>
          <ac:picMkLst>
            <pc:docMk/>
            <pc:sldMk cId="2962795279" sldId="268"/>
            <ac:picMk id="24" creationId="{ED06A201-F220-4D5E-82F6-FED2761279F0}"/>
          </ac:picMkLst>
        </pc:picChg>
        <pc:picChg chg="add mod">
          <ac:chgData name="Klaus KORNMEIER" userId="de79738a-cdef-431f-bc21-6600e5016c2a" providerId="ADAL" clId="{9F324637-0A9D-42F4-A330-E245094AF635}" dt="2018-09-26T19:18:43.926" v="113" actId="1076"/>
          <ac:picMkLst>
            <pc:docMk/>
            <pc:sldMk cId="2962795279" sldId="268"/>
            <ac:picMk id="25" creationId="{DD653156-D770-4ECB-88FE-8F2963921ABE}"/>
          </ac:picMkLst>
        </pc:picChg>
      </pc:sldChg>
      <pc:sldChg chg="delSp del delAnim">
        <pc:chgData name="Klaus KORNMEIER" userId="de79738a-cdef-431f-bc21-6600e5016c2a" providerId="ADAL" clId="{9F324637-0A9D-42F4-A330-E245094AF635}" dt="2018-09-26T19:17:49.734" v="75" actId="2696"/>
        <pc:sldMkLst>
          <pc:docMk/>
          <pc:sldMk cId="724355070" sldId="269"/>
        </pc:sldMkLst>
        <pc:spChg chg="del">
          <ac:chgData name="Klaus KORNMEIER" userId="de79738a-cdef-431f-bc21-6600e5016c2a" providerId="ADAL" clId="{9F324637-0A9D-42F4-A330-E245094AF635}" dt="2018-09-26T19:17:43.864" v="73" actId="478"/>
          <ac:spMkLst>
            <pc:docMk/>
            <pc:sldMk cId="724355070" sldId="269"/>
            <ac:spMk id="4" creationId="{CC77C93F-2D8A-4563-9847-EE5855F94B90}"/>
          </ac:spMkLst>
        </pc:spChg>
        <pc:spChg chg="del">
          <ac:chgData name="Klaus KORNMEIER" userId="de79738a-cdef-431f-bc21-6600e5016c2a" providerId="ADAL" clId="{9F324637-0A9D-42F4-A330-E245094AF635}" dt="2018-09-26T19:17:43.864" v="73" actId="478"/>
          <ac:spMkLst>
            <pc:docMk/>
            <pc:sldMk cId="724355070" sldId="269"/>
            <ac:spMk id="5" creationId="{49AA2508-5080-48C2-AC77-96F2ACA29D0A}"/>
          </ac:spMkLst>
        </pc:spChg>
        <pc:spChg chg="del">
          <ac:chgData name="Klaus KORNMEIER" userId="de79738a-cdef-431f-bc21-6600e5016c2a" providerId="ADAL" clId="{9F324637-0A9D-42F4-A330-E245094AF635}" dt="2018-09-26T19:17:43.864" v="73" actId="478"/>
          <ac:spMkLst>
            <pc:docMk/>
            <pc:sldMk cId="724355070" sldId="269"/>
            <ac:spMk id="8" creationId="{85FF96DC-DE53-44C9-A846-92265AFD9A7D}"/>
          </ac:spMkLst>
        </pc:spChg>
        <pc:picChg chg="del">
          <ac:chgData name="Klaus KORNMEIER" userId="de79738a-cdef-431f-bc21-6600e5016c2a" providerId="ADAL" clId="{9F324637-0A9D-42F4-A330-E245094AF635}" dt="2018-09-26T19:17:43.864" v="73" actId="478"/>
          <ac:picMkLst>
            <pc:docMk/>
            <pc:sldMk cId="724355070" sldId="269"/>
            <ac:picMk id="9" creationId="{E96DC1A3-4F9D-4A98-B43B-D3C6C7C70F18}"/>
          </ac:picMkLst>
        </pc:picChg>
        <pc:picChg chg="del">
          <ac:chgData name="Klaus KORNMEIER" userId="de79738a-cdef-431f-bc21-6600e5016c2a" providerId="ADAL" clId="{9F324637-0A9D-42F4-A330-E245094AF635}" dt="2018-09-26T19:17:43.864" v="73" actId="478"/>
          <ac:picMkLst>
            <pc:docMk/>
            <pc:sldMk cId="724355070" sldId="269"/>
            <ac:picMk id="10" creationId="{E4A7E66E-CDA3-4E5A-911E-E3DD71CF5A90}"/>
          </ac:picMkLst>
        </pc:picChg>
        <pc:picChg chg="del">
          <ac:chgData name="Klaus KORNMEIER" userId="de79738a-cdef-431f-bc21-6600e5016c2a" providerId="ADAL" clId="{9F324637-0A9D-42F4-A330-E245094AF635}" dt="2018-09-26T19:17:43.864" v="73" actId="478"/>
          <ac:picMkLst>
            <pc:docMk/>
            <pc:sldMk cId="724355070" sldId="269"/>
            <ac:picMk id="19" creationId="{6A6E1AFE-98AD-4833-AE01-1C9540466C1A}"/>
          </ac:picMkLst>
        </pc:picChg>
      </pc:sldChg>
      <pc:sldChg chg="modTransition">
        <pc:chgData name="Klaus KORNMEIER" userId="de79738a-cdef-431f-bc21-6600e5016c2a" providerId="ADAL" clId="{9F324637-0A9D-42F4-A330-E245094AF635}" dt="2018-09-26T19:20:49.252" v="134"/>
        <pc:sldMkLst>
          <pc:docMk/>
          <pc:sldMk cId="3304098169" sldId="342"/>
        </pc:sldMkLst>
      </pc:sldChg>
      <pc:sldChg chg="add">
        <pc:chgData name="Klaus KORNMEIER" userId="de79738a-cdef-431f-bc21-6600e5016c2a" providerId="ADAL" clId="{9F324637-0A9D-42F4-A330-E245094AF635}" dt="2018-09-26T19:17:39.158" v="72"/>
        <pc:sldMkLst>
          <pc:docMk/>
          <pc:sldMk cId="3584274082" sldId="346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474134" y="1940022"/>
            <a:ext cx="11243733" cy="1143000"/>
          </a:xfrm>
          <a:prstGeom prst="rect">
            <a:avLst/>
          </a:prstGeom>
        </p:spPr>
        <p:txBody>
          <a:bodyPr vert="horz" wrap="square" lIns="0" tIns="0" rIns="0" bIns="0" anchor="b" anchorCtr="0">
            <a:noAutofit/>
          </a:bodyPr>
          <a:lstStyle>
            <a:lvl1pPr algn="ctr">
              <a:defRPr sz="4000" cap="all">
                <a:solidFill>
                  <a:schemeClr val="bg1"/>
                </a:solidFill>
                <a:latin typeface="Century Gothic"/>
                <a:cs typeface="Century Gothic"/>
              </a:defRPr>
            </a:lvl1pPr>
          </a:lstStyle>
          <a:p>
            <a:r>
              <a:rPr lang="de-DE"/>
              <a:t>Mastertitelformat bearbeiten</a:t>
            </a:r>
            <a:endParaRPr lang="de-CH" dirty="0"/>
          </a:p>
        </p:txBody>
      </p:sp>
      <p:cxnSp>
        <p:nvCxnSpPr>
          <p:cNvPr id="12" name="Gerade Verbindung 11"/>
          <p:cNvCxnSpPr/>
          <p:nvPr/>
        </p:nvCxnSpPr>
        <p:spPr>
          <a:xfrm flipH="1">
            <a:off x="3898006" y="3411530"/>
            <a:ext cx="4395991" cy="0"/>
          </a:xfrm>
          <a:prstGeom prst="line">
            <a:avLst/>
          </a:prstGeom>
          <a:ln w="12700" cap="rnd">
            <a:solidFill>
              <a:srgbClr val="FFFFFF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platzhalter 15"/>
          <p:cNvSpPr>
            <a:spLocks noGrp="1"/>
          </p:cNvSpPr>
          <p:nvPr>
            <p:ph type="body" sz="quarter" idx="10"/>
          </p:nvPr>
        </p:nvSpPr>
        <p:spPr>
          <a:xfrm>
            <a:off x="482600" y="3677470"/>
            <a:ext cx="11252200" cy="4318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800" cap="none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1" name="Parallelogramm 10"/>
          <p:cNvSpPr>
            <a:spLocks noChangeAspect="1"/>
          </p:cNvSpPr>
          <p:nvPr/>
        </p:nvSpPr>
        <p:spPr>
          <a:xfrm>
            <a:off x="979223" y="-4577"/>
            <a:ext cx="1920213" cy="1561369"/>
          </a:xfrm>
          <a:prstGeom prst="parallelogram">
            <a:avLst>
              <a:gd name="adj" fmla="val 83799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1800" dirty="0">
              <a:latin typeface="Century Gothic" pitchFamily="34" charset="0"/>
            </a:endParaRPr>
          </a:p>
        </p:txBody>
      </p:sp>
      <p:sp>
        <p:nvSpPr>
          <p:cNvPr id="14" name="Rechteck 13"/>
          <p:cNvSpPr/>
          <p:nvPr/>
        </p:nvSpPr>
        <p:spPr>
          <a:xfrm>
            <a:off x="0" y="6193368"/>
            <a:ext cx="12192000" cy="6646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1800" dirty="0">
              <a:latin typeface="Century Gothic" pitchFamily="34" charset="0"/>
            </a:endParaRPr>
          </a:p>
        </p:txBody>
      </p:sp>
      <p:pic>
        <p:nvPicPr>
          <p:cNvPr id="13" name="Bild 12" descr="axa_finanz_sicher_r_rgb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3295" y="6330225"/>
            <a:ext cx="2652296" cy="393700"/>
          </a:xfrm>
          <a:prstGeom prst="rect">
            <a:avLst/>
          </a:prstGeom>
        </p:spPr>
      </p:pic>
      <p:sp>
        <p:nvSpPr>
          <p:cNvPr id="18" name="Inhaltsplatzhalter 17"/>
          <p:cNvSpPr>
            <a:spLocks noGrp="1"/>
          </p:cNvSpPr>
          <p:nvPr>
            <p:ph sz="quarter" idx="11" hasCustomPrompt="1"/>
          </p:nvPr>
        </p:nvSpPr>
        <p:spPr>
          <a:xfrm>
            <a:off x="475201" y="6489701"/>
            <a:ext cx="7344921" cy="214842"/>
          </a:xfrm>
        </p:spPr>
        <p:txBody>
          <a:bodyPr anchor="b" anchorCtr="0">
            <a:noAutofit/>
          </a:bodyPr>
          <a:lstStyle>
            <a:lvl1pPr marL="0" indent="0">
              <a:buFontTx/>
              <a:buNone/>
              <a:defRPr sz="1000">
                <a:solidFill>
                  <a:srgbClr val="004563"/>
                </a:solidFill>
                <a:latin typeface="Century Gothic"/>
                <a:cs typeface="Century Gothic"/>
              </a:defRPr>
            </a:lvl1pPr>
            <a:lvl2pPr marL="270000" indent="0">
              <a:buFontTx/>
              <a:buNone/>
              <a:defRPr sz="1000">
                <a:solidFill>
                  <a:srgbClr val="004563"/>
                </a:solidFill>
              </a:defRPr>
            </a:lvl2pPr>
            <a:lvl3pPr marL="504000" indent="0">
              <a:buFontTx/>
              <a:buNone/>
              <a:defRPr sz="1000">
                <a:solidFill>
                  <a:srgbClr val="004563"/>
                </a:solidFill>
              </a:defRPr>
            </a:lvl3pPr>
            <a:lvl4pPr marL="720000" indent="0">
              <a:buFontTx/>
              <a:buNone/>
              <a:defRPr sz="1000">
                <a:solidFill>
                  <a:srgbClr val="004563"/>
                </a:solidFill>
              </a:defRPr>
            </a:lvl4pPr>
            <a:lvl5pPr marL="936000" indent="0">
              <a:buFontTx/>
              <a:buNone/>
              <a:defRPr sz="1000">
                <a:solidFill>
                  <a:srgbClr val="004563"/>
                </a:solidFill>
              </a:defRPr>
            </a:lvl5pPr>
          </a:lstStyle>
          <a:p>
            <a:pPr lvl="0"/>
            <a:r>
              <a:rPr lang="de-CH" dirty="0"/>
              <a:t>Autor, Datum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01120312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x Diagram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21" name="Foliennummernplatzhalter 2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5F4930-F789-46CE-81D0-C43BE9628A0C}" type="slidenum">
              <a:rPr lang="de-CH" smtClean="0"/>
              <a:t>‹Nr.›</a:t>
            </a:fld>
            <a:endParaRPr lang="de-CH"/>
          </a:p>
        </p:txBody>
      </p:sp>
      <p:sp>
        <p:nvSpPr>
          <p:cNvPr id="22" name="Fusszeilenplatzhalt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11" name="Textplatzhalter 11"/>
          <p:cNvSpPr>
            <a:spLocks noGrp="1"/>
          </p:cNvSpPr>
          <p:nvPr>
            <p:ph type="body" sz="quarter" idx="16"/>
          </p:nvPr>
        </p:nvSpPr>
        <p:spPr>
          <a:xfrm>
            <a:off x="969434" y="819403"/>
            <a:ext cx="10227732" cy="381794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85750" indent="-285750">
              <a:buSzPct val="120000"/>
              <a:buFontTx/>
              <a:buNone/>
              <a:defRPr sz="1400" b="1">
                <a:solidFill>
                  <a:srgbClr val="004563"/>
                </a:solidFill>
                <a:latin typeface="Century Gothic" pitchFamily="34" charset="0"/>
                <a:cs typeface="Arial"/>
              </a:defRPr>
            </a:lvl1pPr>
            <a:lvl2pPr marL="742950" indent="-285750">
              <a:buClr>
                <a:srgbClr val="00727A"/>
              </a:buClr>
              <a:buSzPct val="100000"/>
              <a:buFontTx/>
              <a:buNone/>
              <a:defRPr sz="1600" baseline="0">
                <a:solidFill>
                  <a:srgbClr val="404040"/>
                </a:solidFill>
                <a:latin typeface="Arial"/>
                <a:cs typeface="Arial"/>
              </a:defRPr>
            </a:lvl2pPr>
            <a:lvl3pPr marL="1077913" indent="-163513">
              <a:buClr>
                <a:srgbClr val="004563"/>
              </a:buClr>
              <a:buSzPct val="100000"/>
              <a:buFontTx/>
              <a:buNone/>
              <a:defRPr sz="1400" i="1">
                <a:solidFill>
                  <a:srgbClr val="404040"/>
                </a:solidFill>
                <a:latin typeface="Arial"/>
                <a:cs typeface="Arial"/>
              </a:defRPr>
            </a:lvl3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21"/>
          </p:nvPr>
        </p:nvSpPr>
        <p:spPr>
          <a:xfrm>
            <a:off x="974400" y="1508400"/>
            <a:ext cx="4838400" cy="594000"/>
          </a:xfr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b="1">
                <a:solidFill>
                  <a:srgbClr val="004563"/>
                </a:solidFill>
                <a:latin typeface="Century Gothic"/>
                <a:cs typeface="Century Gothic"/>
              </a:defRPr>
            </a:lvl1pPr>
            <a:lvl2pPr marL="0" indent="0">
              <a:spcBef>
                <a:spcPts val="0"/>
              </a:spcBef>
              <a:buFontTx/>
              <a:buNone/>
              <a:defRPr sz="1400" b="0"/>
            </a:lvl2pPr>
            <a:lvl3pPr marL="0" indent="0">
              <a:spcBef>
                <a:spcPts val="0"/>
              </a:spcBef>
              <a:buFontTx/>
              <a:buNone/>
              <a:defRPr sz="1000" b="1"/>
            </a:lvl3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18" name="Textplatzhalter 2"/>
          <p:cNvSpPr>
            <a:spLocks noGrp="1"/>
          </p:cNvSpPr>
          <p:nvPr>
            <p:ph type="body" sz="quarter" idx="22"/>
          </p:nvPr>
        </p:nvSpPr>
        <p:spPr>
          <a:xfrm>
            <a:off x="6350400" y="1508400"/>
            <a:ext cx="4838400" cy="594000"/>
          </a:xfr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b="1">
                <a:solidFill>
                  <a:srgbClr val="004563"/>
                </a:solidFill>
                <a:latin typeface="Century Gothic"/>
                <a:cs typeface="Century Gothic"/>
              </a:defRPr>
            </a:lvl1pPr>
            <a:lvl2pPr marL="0" indent="0">
              <a:spcBef>
                <a:spcPts val="0"/>
              </a:spcBef>
              <a:buFontTx/>
              <a:buNone/>
              <a:defRPr sz="1400" b="0"/>
            </a:lvl2pPr>
            <a:lvl3pPr marL="0" indent="0">
              <a:spcBef>
                <a:spcPts val="0"/>
              </a:spcBef>
              <a:buFontTx/>
              <a:buNone/>
              <a:defRPr sz="1000" b="1"/>
            </a:lvl3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19" name="Textplatzhalter 2"/>
          <p:cNvSpPr>
            <a:spLocks noGrp="1"/>
          </p:cNvSpPr>
          <p:nvPr>
            <p:ph type="body" sz="quarter" idx="23"/>
          </p:nvPr>
        </p:nvSpPr>
        <p:spPr>
          <a:xfrm>
            <a:off x="974400" y="3873600"/>
            <a:ext cx="4838400" cy="594000"/>
          </a:xfr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b="1">
                <a:solidFill>
                  <a:srgbClr val="004563"/>
                </a:solidFill>
                <a:latin typeface="Century Gothic"/>
                <a:cs typeface="Century Gothic"/>
              </a:defRPr>
            </a:lvl1pPr>
            <a:lvl2pPr marL="0" indent="0">
              <a:spcBef>
                <a:spcPts val="0"/>
              </a:spcBef>
              <a:buFontTx/>
              <a:buNone/>
              <a:defRPr sz="1400" b="0"/>
            </a:lvl2pPr>
            <a:lvl3pPr marL="0" indent="0">
              <a:spcBef>
                <a:spcPts val="0"/>
              </a:spcBef>
              <a:buFontTx/>
              <a:buNone/>
              <a:defRPr sz="1000" b="1"/>
            </a:lvl3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20" name="Textplatzhalter 2"/>
          <p:cNvSpPr>
            <a:spLocks noGrp="1"/>
          </p:cNvSpPr>
          <p:nvPr>
            <p:ph type="body" sz="quarter" idx="24"/>
          </p:nvPr>
        </p:nvSpPr>
        <p:spPr>
          <a:xfrm>
            <a:off x="6350400" y="3873600"/>
            <a:ext cx="4838400" cy="594000"/>
          </a:xfr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b="1">
                <a:solidFill>
                  <a:srgbClr val="004563"/>
                </a:solidFill>
                <a:latin typeface="Century Gothic"/>
                <a:cs typeface="Century Gothic"/>
              </a:defRPr>
            </a:lvl1pPr>
            <a:lvl2pPr marL="0" indent="0">
              <a:spcBef>
                <a:spcPts val="0"/>
              </a:spcBef>
              <a:buFontTx/>
              <a:buNone/>
              <a:defRPr sz="1400" b="0"/>
            </a:lvl2pPr>
            <a:lvl3pPr marL="0" indent="0">
              <a:spcBef>
                <a:spcPts val="0"/>
              </a:spcBef>
              <a:buFontTx/>
              <a:buNone/>
              <a:defRPr sz="1000" b="1"/>
            </a:lvl3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quarter" idx="25"/>
          </p:nvPr>
        </p:nvSpPr>
        <p:spPr>
          <a:xfrm>
            <a:off x="982133" y="2217600"/>
            <a:ext cx="4830667" cy="14400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270000" indent="0">
              <a:buNone/>
              <a:defRPr/>
            </a:lvl2pPr>
            <a:lvl3pPr marL="504000" indent="0">
              <a:buNone/>
              <a:defRPr/>
            </a:lvl3pPr>
            <a:lvl4pPr marL="720000" indent="0">
              <a:buNone/>
              <a:defRPr/>
            </a:lvl4pPr>
            <a:lvl5pPr marL="936000" indent="0"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26"/>
          </p:nvPr>
        </p:nvSpPr>
        <p:spPr>
          <a:xfrm>
            <a:off x="6352117" y="2217600"/>
            <a:ext cx="4875083" cy="14400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270000" indent="0">
              <a:buNone/>
              <a:defRPr/>
            </a:lvl2pPr>
            <a:lvl3pPr marL="504000" indent="0">
              <a:buNone/>
              <a:defRPr/>
            </a:lvl3pPr>
            <a:lvl4pPr marL="720000" indent="0">
              <a:buNone/>
              <a:defRPr/>
            </a:lvl4pPr>
            <a:lvl5pPr marL="936000" indent="0"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8" name="Inhaltsplatzhalter 7"/>
          <p:cNvSpPr>
            <a:spLocks noGrp="1"/>
          </p:cNvSpPr>
          <p:nvPr>
            <p:ph sz="quarter" idx="27"/>
          </p:nvPr>
        </p:nvSpPr>
        <p:spPr>
          <a:xfrm>
            <a:off x="982133" y="4590000"/>
            <a:ext cx="4830667" cy="14400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270000" indent="0">
              <a:buNone/>
              <a:defRPr/>
            </a:lvl2pPr>
            <a:lvl3pPr marL="504000" indent="0">
              <a:buNone/>
              <a:defRPr/>
            </a:lvl3pPr>
            <a:lvl4pPr marL="720000" indent="0">
              <a:buNone/>
              <a:defRPr/>
            </a:lvl4pPr>
            <a:lvl5pPr marL="936000" indent="0"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6" name="Inhaltsplatzhalter 15"/>
          <p:cNvSpPr>
            <a:spLocks noGrp="1"/>
          </p:cNvSpPr>
          <p:nvPr>
            <p:ph sz="quarter" idx="28"/>
          </p:nvPr>
        </p:nvSpPr>
        <p:spPr>
          <a:xfrm>
            <a:off x="6352117" y="4590000"/>
            <a:ext cx="4875083" cy="14400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270000" indent="0">
              <a:buNone/>
              <a:defRPr/>
            </a:lvl2pPr>
            <a:lvl3pPr marL="504000" indent="0">
              <a:buNone/>
              <a:defRPr/>
            </a:lvl3pPr>
            <a:lvl4pPr marL="720000" indent="0">
              <a:buNone/>
              <a:defRPr/>
            </a:lvl4pPr>
            <a:lvl5pPr marL="936000" indent="0"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167381137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reisdiagram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19" name="Foliennummernplatzhalter 1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B5F4930-F789-46CE-81D0-C43BE9628A0C}" type="slidenum">
              <a:rPr lang="de-CH" smtClean="0"/>
              <a:t>‹Nr.›</a:t>
            </a:fld>
            <a:endParaRPr lang="de-CH"/>
          </a:p>
        </p:txBody>
      </p:sp>
      <p:sp>
        <p:nvSpPr>
          <p:cNvPr id="20" name="Fusszeilenplatzhalter 19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endParaRPr lang="de-CH"/>
          </a:p>
        </p:txBody>
      </p:sp>
      <p:sp>
        <p:nvSpPr>
          <p:cNvPr id="9" name="Textplatzhalter 5"/>
          <p:cNvSpPr>
            <a:spLocks noGrp="1"/>
          </p:cNvSpPr>
          <p:nvPr>
            <p:ph type="body" sz="quarter" idx="14"/>
          </p:nvPr>
        </p:nvSpPr>
        <p:spPr>
          <a:xfrm>
            <a:off x="972749" y="1509657"/>
            <a:ext cx="4837501" cy="593782"/>
          </a:xfr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b="1">
                <a:solidFill>
                  <a:srgbClr val="004563"/>
                </a:solidFill>
                <a:latin typeface="Century Gothic" pitchFamily="34" charset="0"/>
              </a:defRPr>
            </a:lvl1pPr>
            <a:lvl2pPr marL="0" indent="0">
              <a:spcBef>
                <a:spcPts val="0"/>
              </a:spcBef>
              <a:buFontTx/>
              <a:buNone/>
              <a:defRPr sz="1400" b="0"/>
            </a:lvl2pPr>
            <a:lvl3pPr marL="0" indent="0">
              <a:spcBef>
                <a:spcPts val="0"/>
              </a:spcBef>
              <a:buFontTx/>
              <a:buNone/>
              <a:defRPr sz="1000" b="1"/>
            </a:lvl3pPr>
            <a:lvl4pPr marL="0" indent="0">
              <a:buFontTx/>
              <a:buNone/>
              <a:defRPr sz="1000"/>
            </a:lvl4pPr>
            <a:lvl5pPr marL="0" indent="0">
              <a:buFontTx/>
              <a:buNone/>
              <a:defRPr sz="10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11" name="Textplatzhalter 11"/>
          <p:cNvSpPr>
            <a:spLocks noGrp="1"/>
          </p:cNvSpPr>
          <p:nvPr>
            <p:ph type="body" sz="quarter" idx="15"/>
          </p:nvPr>
        </p:nvSpPr>
        <p:spPr>
          <a:xfrm>
            <a:off x="969434" y="819403"/>
            <a:ext cx="10227732" cy="381794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85750" indent="-285750">
              <a:buSzPct val="120000"/>
              <a:buFontTx/>
              <a:buNone/>
              <a:defRPr sz="1400" b="1">
                <a:solidFill>
                  <a:srgbClr val="004563"/>
                </a:solidFill>
                <a:latin typeface="Century Gothic" pitchFamily="34" charset="0"/>
                <a:cs typeface="Arial"/>
              </a:defRPr>
            </a:lvl1pPr>
            <a:lvl2pPr marL="742950" indent="-285750">
              <a:buClr>
                <a:srgbClr val="00727A"/>
              </a:buClr>
              <a:buSzPct val="100000"/>
              <a:buFontTx/>
              <a:buNone/>
              <a:defRPr sz="1600" baseline="0">
                <a:solidFill>
                  <a:srgbClr val="404040"/>
                </a:solidFill>
                <a:latin typeface="Arial"/>
                <a:cs typeface="Arial"/>
              </a:defRPr>
            </a:lvl2pPr>
            <a:lvl3pPr marL="1077913" indent="-163513">
              <a:buClr>
                <a:srgbClr val="004563"/>
              </a:buClr>
              <a:buSzPct val="100000"/>
              <a:buFontTx/>
              <a:buNone/>
              <a:defRPr sz="1400" i="1">
                <a:solidFill>
                  <a:srgbClr val="404040"/>
                </a:solidFill>
                <a:latin typeface="Arial"/>
                <a:cs typeface="Arial"/>
              </a:defRPr>
            </a:lvl3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6"/>
          </p:nvPr>
        </p:nvSpPr>
        <p:spPr>
          <a:xfrm>
            <a:off x="6422400" y="1569600"/>
            <a:ext cx="4790400" cy="4471200"/>
          </a:xfrm>
        </p:spPr>
        <p:txBody>
          <a:bodyPr anchor="ctr" anchorCtr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17"/>
          </p:nvPr>
        </p:nvSpPr>
        <p:spPr>
          <a:xfrm>
            <a:off x="1477433" y="2916000"/>
            <a:ext cx="3643200" cy="2440800"/>
          </a:xfrm>
        </p:spPr>
        <p:txBody>
          <a:bodyPr/>
          <a:lstStyle>
            <a:lvl1pPr marL="0" indent="0">
              <a:buNone/>
              <a:defRPr/>
            </a:lvl1pPr>
            <a:lvl2pPr marL="270000" indent="0">
              <a:buNone/>
              <a:defRPr/>
            </a:lvl2pPr>
            <a:lvl3pPr marL="504000" indent="0">
              <a:buNone/>
              <a:defRPr/>
            </a:lvl3pPr>
            <a:lvl4pPr marL="720000" indent="0">
              <a:buNone/>
              <a:defRPr/>
            </a:lvl4pPr>
            <a:lvl5pPr marL="936000" indent="0"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676373463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x Inhalt und Textb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platzhalter 12"/>
          <p:cNvSpPr>
            <a:spLocks noGrp="1"/>
          </p:cNvSpPr>
          <p:nvPr>
            <p:ph type="body" sz="quarter" idx="10"/>
          </p:nvPr>
        </p:nvSpPr>
        <p:spPr>
          <a:xfrm>
            <a:off x="984251" y="1570038"/>
            <a:ext cx="3120000" cy="1617662"/>
          </a:xfrm>
          <a:prstGeom prst="rect">
            <a:avLst/>
          </a:prstGeom>
          <a:ln w="12700">
            <a:solidFill>
              <a:schemeClr val="accent4"/>
            </a:solidFill>
          </a:ln>
        </p:spPr>
        <p:txBody>
          <a:bodyPr vert="horz" lIns="72000" rIns="72000" anchor="ctr" anchorCtr="1"/>
          <a:lstStyle>
            <a:lvl1pPr marL="0" indent="0" algn="ctr">
              <a:buNone/>
              <a:defRPr sz="1600" b="1" i="0" cap="all" normalizeH="0" baseline="0">
                <a:solidFill>
                  <a:srgbClr val="004563"/>
                </a:solidFill>
                <a:latin typeface="Century Gothic"/>
                <a:cs typeface="Century Gothic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5" name="Textplatzhalter 12"/>
          <p:cNvSpPr>
            <a:spLocks noGrp="1"/>
          </p:cNvSpPr>
          <p:nvPr>
            <p:ph type="body" sz="quarter" idx="11"/>
          </p:nvPr>
        </p:nvSpPr>
        <p:spPr>
          <a:xfrm>
            <a:off x="4529613" y="1570038"/>
            <a:ext cx="3120000" cy="1617662"/>
          </a:xfrm>
          <a:prstGeom prst="rect">
            <a:avLst/>
          </a:prstGeom>
          <a:ln w="12700">
            <a:solidFill>
              <a:schemeClr val="accent2"/>
            </a:solidFill>
          </a:ln>
        </p:spPr>
        <p:txBody>
          <a:bodyPr vert="horz" lIns="72000" rIns="72000" anchor="ctr" anchorCtr="1"/>
          <a:lstStyle>
            <a:lvl1pPr marL="0" indent="0" algn="ctr">
              <a:buNone/>
              <a:defRPr sz="1600" b="1" i="0" cap="all" normalizeH="0" baseline="0">
                <a:solidFill>
                  <a:schemeClr val="accent2"/>
                </a:solidFill>
                <a:latin typeface="Century Gothic"/>
                <a:cs typeface="Century Gothic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7" name="Textplatzhalter 12"/>
          <p:cNvSpPr>
            <a:spLocks noGrp="1"/>
          </p:cNvSpPr>
          <p:nvPr>
            <p:ph type="body" sz="quarter" idx="12"/>
          </p:nvPr>
        </p:nvSpPr>
        <p:spPr>
          <a:xfrm>
            <a:off x="8091984" y="1570038"/>
            <a:ext cx="3120000" cy="1617662"/>
          </a:xfrm>
          <a:prstGeom prst="rect">
            <a:avLst/>
          </a:prstGeom>
          <a:ln w="12700">
            <a:solidFill>
              <a:schemeClr val="accent5"/>
            </a:solidFill>
          </a:ln>
        </p:spPr>
        <p:txBody>
          <a:bodyPr vert="horz" lIns="72000" rIns="72000" anchor="ctr" anchorCtr="1"/>
          <a:lstStyle>
            <a:lvl1pPr marL="0" indent="0" algn="ctr">
              <a:buNone/>
              <a:defRPr sz="1600" b="1" i="0" cap="all" normalizeH="0" baseline="0">
                <a:solidFill>
                  <a:schemeClr val="accent5"/>
                </a:solidFill>
                <a:latin typeface="Century Gothic"/>
                <a:cs typeface="Century Gothic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9" name="Textplatzhalter 18"/>
          <p:cNvSpPr>
            <a:spLocks noGrp="1"/>
          </p:cNvSpPr>
          <p:nvPr>
            <p:ph type="body" sz="quarter" idx="13"/>
          </p:nvPr>
        </p:nvSpPr>
        <p:spPr>
          <a:xfrm>
            <a:off x="976160" y="3505201"/>
            <a:ext cx="3120000" cy="2535238"/>
          </a:xfrm>
          <a:prstGeom prst="rect">
            <a:avLst/>
          </a:prstGeom>
        </p:spPr>
        <p:txBody>
          <a:bodyPr vert="horz"/>
          <a:lstStyle>
            <a:lvl1pPr marL="285750" indent="-198000">
              <a:spcBef>
                <a:spcPts val="350"/>
              </a:spcBef>
              <a:buClr>
                <a:schemeClr val="accent4"/>
              </a:buClr>
              <a:buSzPct val="110000"/>
              <a:buFont typeface="Wingdings" charset="2"/>
              <a:buChar char="§"/>
              <a:defRPr sz="1500">
                <a:solidFill>
                  <a:schemeClr val="tx1"/>
                </a:solidFill>
                <a:latin typeface="Arial"/>
                <a:cs typeface="Arial"/>
              </a:defRPr>
            </a:lvl1pPr>
            <a:lvl2pPr marL="742950" indent="-285750">
              <a:buSzPct val="100000"/>
              <a:buFontTx/>
              <a:buBlip>
                <a:blip r:embed="rId2"/>
              </a:buBlip>
              <a:defRPr sz="1500">
                <a:latin typeface="Arial"/>
                <a:cs typeface="Arial"/>
              </a:defRPr>
            </a:lvl2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0" name="Textplatzhalter 18"/>
          <p:cNvSpPr>
            <a:spLocks noGrp="1"/>
          </p:cNvSpPr>
          <p:nvPr>
            <p:ph type="body" sz="quarter" idx="14"/>
          </p:nvPr>
        </p:nvSpPr>
        <p:spPr>
          <a:xfrm>
            <a:off x="4547953" y="3505201"/>
            <a:ext cx="3120000" cy="2535238"/>
          </a:xfrm>
          <a:prstGeom prst="rect">
            <a:avLst/>
          </a:prstGeom>
        </p:spPr>
        <p:txBody>
          <a:bodyPr vert="horz"/>
          <a:lstStyle>
            <a:lvl1pPr marL="198000" indent="-198000">
              <a:spcBef>
                <a:spcPts val="350"/>
              </a:spcBef>
              <a:buClr>
                <a:schemeClr val="accent2"/>
              </a:buClr>
              <a:buSzPct val="110000"/>
              <a:buFont typeface="Wingdings" charset="2"/>
              <a:buChar char="§"/>
              <a:defRPr sz="1500">
                <a:solidFill>
                  <a:schemeClr val="tx1"/>
                </a:solidFill>
                <a:latin typeface="Arial"/>
                <a:cs typeface="Arial"/>
              </a:defRPr>
            </a:lvl1pPr>
            <a:lvl2pPr marL="742950" indent="-285750">
              <a:buSzPct val="100000"/>
              <a:buFontTx/>
              <a:buBlip>
                <a:blip r:embed="rId2"/>
              </a:buBlip>
              <a:defRPr sz="1500">
                <a:latin typeface="Arial"/>
                <a:cs typeface="Arial"/>
              </a:defRPr>
            </a:lvl2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1" name="Textplatzhalter 18"/>
          <p:cNvSpPr>
            <a:spLocks noGrp="1"/>
          </p:cNvSpPr>
          <p:nvPr>
            <p:ph type="body" sz="quarter" idx="15"/>
          </p:nvPr>
        </p:nvSpPr>
        <p:spPr>
          <a:xfrm>
            <a:off x="8090487" y="3505201"/>
            <a:ext cx="3120000" cy="2535238"/>
          </a:xfrm>
          <a:prstGeom prst="rect">
            <a:avLst/>
          </a:prstGeom>
        </p:spPr>
        <p:txBody>
          <a:bodyPr vert="horz"/>
          <a:lstStyle>
            <a:lvl1pPr marL="285750" indent="-198000">
              <a:spcBef>
                <a:spcPts val="350"/>
              </a:spcBef>
              <a:buClr>
                <a:schemeClr val="accent5"/>
              </a:buClr>
              <a:buSzPct val="110000"/>
              <a:buFont typeface="Wingdings" charset="2"/>
              <a:buChar char="§"/>
              <a:defRPr sz="1500">
                <a:solidFill>
                  <a:schemeClr val="tx1"/>
                </a:solidFill>
                <a:latin typeface="Arial"/>
                <a:cs typeface="Arial"/>
              </a:defRPr>
            </a:lvl1pPr>
            <a:lvl2pPr marL="742950" indent="-285750">
              <a:buSzPct val="100000"/>
              <a:buFontTx/>
              <a:buBlip>
                <a:blip r:embed="rId2"/>
              </a:buBlip>
              <a:defRPr sz="1500">
                <a:latin typeface="Arial"/>
                <a:cs typeface="Arial"/>
              </a:defRPr>
            </a:lvl2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2" name="Title 2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29" name="Foliennummernplatzhalter 28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B5F4930-F789-46CE-81D0-C43BE9628A0C}" type="slidenum">
              <a:rPr lang="de-CH" smtClean="0"/>
              <a:t>‹Nr.›</a:t>
            </a:fld>
            <a:endParaRPr lang="de-CH"/>
          </a:p>
        </p:txBody>
      </p:sp>
      <p:sp>
        <p:nvSpPr>
          <p:cNvPr id="30" name="Fusszeilenplatzhalter 29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11" name="Textplatzhalter 11"/>
          <p:cNvSpPr>
            <a:spLocks noGrp="1"/>
          </p:cNvSpPr>
          <p:nvPr>
            <p:ph type="body" sz="quarter" idx="18"/>
          </p:nvPr>
        </p:nvSpPr>
        <p:spPr>
          <a:xfrm>
            <a:off x="969434" y="819403"/>
            <a:ext cx="10227732" cy="381794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85750" indent="-285750">
              <a:buSzPct val="120000"/>
              <a:buFontTx/>
              <a:buNone/>
              <a:defRPr sz="1400" b="1">
                <a:solidFill>
                  <a:srgbClr val="004563"/>
                </a:solidFill>
                <a:latin typeface="Century Gothic" pitchFamily="34" charset="0"/>
                <a:cs typeface="Arial"/>
              </a:defRPr>
            </a:lvl1pPr>
            <a:lvl2pPr marL="742950" indent="-285750">
              <a:buClr>
                <a:srgbClr val="00727A"/>
              </a:buClr>
              <a:buSzPct val="100000"/>
              <a:buFontTx/>
              <a:buNone/>
              <a:defRPr sz="1600" baseline="0">
                <a:solidFill>
                  <a:srgbClr val="404040"/>
                </a:solidFill>
                <a:latin typeface="Arial"/>
                <a:cs typeface="Arial"/>
              </a:defRPr>
            </a:lvl2pPr>
            <a:lvl3pPr marL="1077913" indent="-163513">
              <a:buClr>
                <a:srgbClr val="004563"/>
              </a:buClr>
              <a:buSzPct val="100000"/>
              <a:buFontTx/>
              <a:buNone/>
              <a:defRPr sz="1400" i="1">
                <a:solidFill>
                  <a:srgbClr val="404040"/>
                </a:solidFill>
                <a:latin typeface="Arial"/>
                <a:cs typeface="Arial"/>
              </a:defRPr>
            </a:lvl3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333055122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halt und Textb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platzhalter 12"/>
          <p:cNvSpPr>
            <a:spLocks noGrp="1"/>
          </p:cNvSpPr>
          <p:nvPr>
            <p:ph type="body" sz="quarter" idx="10"/>
          </p:nvPr>
        </p:nvSpPr>
        <p:spPr>
          <a:xfrm>
            <a:off x="7809781" y="1570038"/>
            <a:ext cx="3402203" cy="4470400"/>
          </a:xfrm>
          <a:prstGeom prst="rect">
            <a:avLst/>
          </a:prstGeom>
          <a:ln w="12700">
            <a:solidFill>
              <a:schemeClr val="accent2"/>
            </a:solidFill>
          </a:ln>
        </p:spPr>
        <p:txBody>
          <a:bodyPr vert="horz" lIns="288000" tIns="252000" rIns="288000" bIns="252000" anchor="ctr" anchorCtr="1">
            <a:normAutofit/>
          </a:bodyPr>
          <a:lstStyle>
            <a:lvl1pPr marL="0" indent="0" algn="ctr">
              <a:buNone/>
              <a:defRPr sz="1400" b="1" i="0" cap="all" normalizeH="0" baseline="0">
                <a:ln>
                  <a:noFill/>
                </a:ln>
                <a:solidFill>
                  <a:schemeClr val="accent2"/>
                </a:solidFill>
                <a:latin typeface="Century Gothic"/>
                <a:cs typeface="Century Gothic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1" name="Foliennummernplatzhalter 3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F4930-F789-46CE-81D0-C43BE9628A0C}" type="slidenum">
              <a:rPr lang="de-CH" smtClean="0"/>
              <a:t>‹Nr.›</a:t>
            </a:fld>
            <a:endParaRPr lang="de-CH"/>
          </a:p>
        </p:txBody>
      </p:sp>
      <p:sp>
        <p:nvSpPr>
          <p:cNvPr id="32" name="Fusszeilenplatzhalter 3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Textplatzhalter 11"/>
          <p:cNvSpPr>
            <a:spLocks noGrp="1"/>
          </p:cNvSpPr>
          <p:nvPr>
            <p:ph type="body" sz="quarter" idx="14"/>
          </p:nvPr>
        </p:nvSpPr>
        <p:spPr>
          <a:xfrm>
            <a:off x="969434" y="819403"/>
            <a:ext cx="10227732" cy="381794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85750" indent="-285750">
              <a:buSzPct val="120000"/>
              <a:buFontTx/>
              <a:buNone/>
              <a:defRPr sz="1400" b="1">
                <a:solidFill>
                  <a:srgbClr val="004563"/>
                </a:solidFill>
                <a:latin typeface="Century Gothic" pitchFamily="34" charset="0"/>
                <a:cs typeface="Arial"/>
              </a:defRPr>
            </a:lvl1pPr>
            <a:lvl2pPr marL="742950" indent="-285750">
              <a:buClr>
                <a:srgbClr val="00727A"/>
              </a:buClr>
              <a:buSzPct val="100000"/>
              <a:buFontTx/>
              <a:buNone/>
              <a:defRPr sz="1600" baseline="0">
                <a:solidFill>
                  <a:srgbClr val="404040"/>
                </a:solidFill>
                <a:latin typeface="Arial"/>
                <a:cs typeface="Arial"/>
              </a:defRPr>
            </a:lvl2pPr>
            <a:lvl3pPr marL="1077913" indent="-163513">
              <a:buClr>
                <a:srgbClr val="004563"/>
              </a:buClr>
              <a:buSzPct val="100000"/>
              <a:buFontTx/>
              <a:buNone/>
              <a:defRPr sz="1400" i="1">
                <a:solidFill>
                  <a:srgbClr val="404040"/>
                </a:solidFill>
                <a:latin typeface="Arial"/>
                <a:cs typeface="Arial"/>
              </a:defRPr>
            </a:lvl3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5"/>
          </p:nvPr>
        </p:nvSpPr>
        <p:spPr>
          <a:xfrm>
            <a:off x="984000" y="1569600"/>
            <a:ext cx="5712000" cy="4471200"/>
          </a:xfrm>
        </p:spPr>
        <p:txBody>
          <a:bodyPr anchor="ctr" anchorCtr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29331267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1BF31C3-AE05-4FA6-90D0-8C2AB49C8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5E2CB65-8A54-4B44-AF2E-9A4377520D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1425A2A-72FF-4D73-B31C-D00BAA876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41B6E-9BF1-4CBA-A715-4E5C639EEB03}" type="datetimeFigureOut">
              <a:rPr lang="de-CH" smtClean="0"/>
              <a:t>27.09.2018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7C15445-B6D7-404A-B99D-B3403EFC26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DD7CE9F-5531-474B-92DB-159C391F0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F4930-F789-46CE-81D0-C43BE9628A0C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461137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14908D-40B8-4B63-82D6-B3C3C46BB2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0B21A13-EFF6-466C-9DD8-3AE12C177B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457C12E-5D9C-495A-A2BC-B2BA1E3C06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41B6E-9BF1-4CBA-A715-4E5C639EEB03}" type="datetimeFigureOut">
              <a:rPr lang="de-CH" smtClean="0"/>
              <a:t>27.09.2018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59971A8-D60A-45AD-8817-B795BC087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24B70F9-220B-4CE7-87DE-EF204C25D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F4930-F789-46CE-81D0-C43BE9628A0C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6064630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 und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FE3083-FEF9-4EDB-9D2B-B6EB9033FB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CH"/>
              <a:t>Titelmasterformat durch Klicken bearbeiten</a:t>
            </a:r>
            <a:endParaRPr lang="de-CH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6353DC2-8BF3-4673-BB9C-5559615ADE5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/>
            <a:fld id="{AB4D0077-BF62-4615-B421-B126B085B149}" type="slidenum">
              <a:rPr lang="de-CH" smtClean="0"/>
              <a:pPr algn="l"/>
              <a:t>‹Nr.›</a:t>
            </a:fld>
            <a:endParaRPr lang="de-CH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61B362E-0ED8-4E94-948B-C2DEEE7FFF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fr-FR"/>
              <a:t>Marktinfo, Vincent Chanvallon, April 2018</a:t>
            </a:r>
            <a:endParaRPr lang="de-CH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D60D8E5-EC85-4686-9B45-9D39E30CDF3B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algn="ctr"/>
            <a:r>
              <a:rPr lang="de-DE"/>
              <a:t>Vertraulichkeitsstufe</a:t>
            </a:r>
            <a:endParaRPr lang="de-CH" dirty="0"/>
          </a:p>
        </p:txBody>
      </p:sp>
      <p:sp>
        <p:nvSpPr>
          <p:cNvPr id="6" name="Textplatzhalter 4">
            <a:extLst>
              <a:ext uri="{FF2B5EF4-FFF2-40B4-BE49-F238E27FC236}">
                <a16:creationId xmlns:a16="http://schemas.microsoft.com/office/drawing/2014/main" id="{F8B06F28-BB83-4D2C-A9BB-03E23DE15BB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6000" y="899284"/>
            <a:ext cx="11524800" cy="337232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buNone/>
              <a:defRPr sz="1800">
                <a:solidFill>
                  <a:srgbClr val="027180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de-CH" noProof="0"/>
              <a:t>Formatvorlagen des Textmasters bearbeiten</a:t>
            </a:r>
            <a:endParaRPr lang="de-CH" noProof="0" dirty="0"/>
          </a:p>
        </p:txBody>
      </p:sp>
    </p:spTree>
    <p:extLst>
      <p:ext uri="{BB962C8B-B14F-4D97-AF65-F5344CB8AC3E}">
        <p14:creationId xmlns:p14="http://schemas.microsoft.com/office/powerpoint/2010/main" val="33648291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3073132-7A18-406B-8270-D4E9E0FC8D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1280285-9E99-42F7-A8F4-82B87FF841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2AEB109-E2C9-4D4D-9879-6DEC9E4C2E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41B6E-9BF1-4CBA-A715-4E5C639EEB03}" type="datetimeFigureOut">
              <a:rPr lang="de-CH" smtClean="0"/>
              <a:t>27.09.2018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24FFB19-40F6-4FCB-B564-DA5C9014B4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2FF3687-0458-41BF-9A85-95C31AAEC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F4930-F789-46CE-81D0-C43BE9628A0C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54120447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F0F48C4-26B1-4DAC-8D0F-9C7FF31AA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C2C8820-5466-4DD3-A987-362B143F0E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0020262-CCE1-4E87-9560-8E6FE3F0D5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41B6E-9BF1-4CBA-A715-4E5C639EEB03}" type="datetimeFigureOut">
              <a:rPr lang="de-CH" smtClean="0"/>
              <a:t>27.09.2018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15264CA-A381-4527-909E-9EE7228813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CAAE6E0-3BE4-4AB2-853C-85CBC52A1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F4930-F789-46CE-81D0-C43BE9628A0C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01880006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AF06BC3-F6FB-4A4F-B450-C8B20E06D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D76ED13-4C67-42BB-B843-2C4CC629B7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CB2A17C-2243-4CAB-9468-82A7B3A236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05D92-23C3-43EB-906C-C8D9EF732853}" type="datetimeFigureOut">
              <a:rPr lang="de-CH" smtClean="0"/>
              <a:t>27.09.2018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EF32FE8-9852-4A9A-91E4-F60B5D400F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3398597-B503-46CC-BDDB-DA738BDE73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F4930-F789-46CE-81D0-C43BE9628A0C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094411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14" name="Foliennummernplatzhalter 1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rgbClr val="004563"/>
                </a:solidFill>
              </a:defRPr>
            </a:lvl1pPr>
          </a:lstStyle>
          <a:p>
            <a:fld id="{6B5F4930-F789-46CE-81D0-C43BE9628A0C}" type="slidenum">
              <a:rPr lang="de-CH" smtClean="0"/>
              <a:t>‹Nr.›</a:t>
            </a:fld>
            <a:endParaRPr lang="de-CH"/>
          </a:p>
        </p:txBody>
      </p:sp>
      <p:sp>
        <p:nvSpPr>
          <p:cNvPr id="18" name="Fusszeilenplatzhalter 17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rgbClr val="004563"/>
                </a:solidFill>
              </a:defRPr>
            </a:lvl1pPr>
          </a:lstStyle>
          <a:p>
            <a:endParaRPr lang="de-CH"/>
          </a:p>
        </p:txBody>
      </p:sp>
      <p:sp>
        <p:nvSpPr>
          <p:cNvPr id="9" name="Textplatzhalter 11"/>
          <p:cNvSpPr>
            <a:spLocks noGrp="1"/>
          </p:cNvSpPr>
          <p:nvPr>
            <p:ph type="body" sz="quarter" idx="13"/>
          </p:nvPr>
        </p:nvSpPr>
        <p:spPr>
          <a:xfrm>
            <a:off x="969434" y="819403"/>
            <a:ext cx="10227732" cy="381794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85750" indent="-285750">
              <a:buSzPct val="120000"/>
              <a:buFontTx/>
              <a:buNone/>
              <a:defRPr sz="1400" b="1">
                <a:solidFill>
                  <a:srgbClr val="004563"/>
                </a:solidFill>
                <a:latin typeface="Century Gothic" pitchFamily="34" charset="0"/>
                <a:cs typeface="Arial"/>
              </a:defRPr>
            </a:lvl1pPr>
            <a:lvl2pPr marL="742950" indent="-285750">
              <a:buClr>
                <a:srgbClr val="00727A"/>
              </a:buClr>
              <a:buSzPct val="100000"/>
              <a:buFontTx/>
              <a:buNone/>
              <a:defRPr sz="1600" baseline="0">
                <a:solidFill>
                  <a:srgbClr val="404040"/>
                </a:solidFill>
                <a:latin typeface="Arial"/>
                <a:cs typeface="Arial"/>
              </a:defRPr>
            </a:lvl2pPr>
            <a:lvl3pPr marL="1077913" indent="-163513">
              <a:buClr>
                <a:srgbClr val="004563"/>
              </a:buClr>
              <a:buSzPct val="100000"/>
              <a:buFontTx/>
              <a:buNone/>
              <a:defRPr sz="1400" i="1">
                <a:solidFill>
                  <a:srgbClr val="404040"/>
                </a:solidFill>
                <a:latin typeface="Arial"/>
                <a:cs typeface="Arial"/>
              </a:defRPr>
            </a:lvl3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quarter" idx="15"/>
          </p:nvPr>
        </p:nvSpPr>
        <p:spPr>
          <a:xfrm>
            <a:off x="984000" y="1569600"/>
            <a:ext cx="10228800" cy="44712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51830837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7B1E78-68A4-47F0-8A0E-CCB888832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E8A4350-50F0-484E-A912-F085FBDE0E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0685546-A3FD-4A9D-982F-538E703252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77BAE4C-BBF8-4752-8365-FA5CC3D1DC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05D92-23C3-43EB-906C-C8D9EF732853}" type="datetimeFigureOut">
              <a:rPr lang="de-CH" smtClean="0"/>
              <a:t>27.09.2018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1563E36-B8C1-4D86-B9D8-7E9137035A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1AE9244-5559-4866-B846-EB3EA573F6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F4930-F789-46CE-81D0-C43BE9628A0C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2594312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9B6930-2669-467B-90AC-D2F882B77E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3B06AD7-1407-4CB3-835C-930F6BF03F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CA6000C-9F24-47A2-8422-59B06EC505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46D90260-56D1-4A13-BFDE-8F83E77F86D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65F867F-36F6-4A24-A36A-1AA6FE67564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A2FFC5B0-536A-4E57-B4B2-68FAAAC6D3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05D92-23C3-43EB-906C-C8D9EF732853}" type="datetimeFigureOut">
              <a:rPr lang="de-CH" smtClean="0"/>
              <a:t>27.09.2018</a:t>
            </a:fld>
            <a:endParaRPr lang="de-CH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93842D8F-0592-43C0-8D15-B3EF6E6B76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EBBF262A-AB93-4CF3-A62D-02C743E48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F4930-F789-46CE-81D0-C43BE9628A0C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6925242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3ADD6B5-68A2-49E3-9C73-3B9A1BB8E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F21A63F-BC7F-436C-916D-87EF343AB1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05D92-23C3-43EB-906C-C8D9EF732853}" type="datetimeFigureOut">
              <a:rPr lang="de-CH" smtClean="0"/>
              <a:t>27.09.2018</a:t>
            </a:fld>
            <a:endParaRPr lang="de-CH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0EAC3ED-7568-4871-A587-D0251F0D19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2E0BD2A-BDD5-4957-B944-C708E56F8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F4930-F789-46CE-81D0-C43BE9628A0C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42132805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B168AB67-42DC-4698-9D80-E2810B310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05D92-23C3-43EB-906C-C8D9EF732853}" type="datetimeFigureOut">
              <a:rPr lang="de-CH" smtClean="0"/>
              <a:t>27.09.2018</a:t>
            </a:fld>
            <a:endParaRPr lang="de-CH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0A36A86-306B-4C5C-9119-F1DE47E941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968D310-AC5A-4EE3-A460-854349DC3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C59CF-4A6F-4CA2-9F08-DAC33573CB09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70711574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7ACD493-3C43-4C28-B69C-A099735E7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8066E60-DBDA-4F1C-91FF-F3F72AC81C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6C901B7-DC03-4F4B-A6AD-42F5E7CF27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07C3EB0-4291-49D8-87E6-F66A465E01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05D92-23C3-43EB-906C-C8D9EF732853}" type="datetimeFigureOut">
              <a:rPr lang="de-CH" smtClean="0"/>
              <a:t>27.09.2018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1F1D21C-7A15-4B65-84B4-78A70D0145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409EC25-1946-44E1-A20D-0837845BE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F4930-F789-46CE-81D0-C43BE9628A0C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2474483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0400C3-8727-4514-87B4-C6579B132D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405B6B25-301A-409F-AD9B-E61F3C38B1C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CH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7681C8B-EB0B-4191-96CF-6486E1952F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7D63EFF-70F3-4FDF-9D61-98CB82A885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05D92-23C3-43EB-906C-C8D9EF732853}" type="datetimeFigureOut">
              <a:rPr lang="de-CH" smtClean="0"/>
              <a:t>27.09.2018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8D6D937-C6BC-4D0A-973C-F3D0060E2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85734D0-8C11-492D-AEBA-BDF5B1B33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F4930-F789-46CE-81D0-C43BE9628A0C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9768376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CA1657-617E-4030-8C55-C2A6ACFD4F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D23752D6-390D-4019-995E-6C328AEF32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E3A0DBF-FB68-462F-AB1B-2A76332F9F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05D92-23C3-43EB-906C-C8D9EF732853}" type="datetimeFigureOut">
              <a:rPr lang="de-CH" smtClean="0"/>
              <a:t>27.09.2018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EE85D79-507D-4552-885E-3205FA3382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3BCB290-6124-41D8-B93E-2CC669119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F4930-F789-46CE-81D0-C43BE9628A0C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21716031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F039051C-AF04-4C7B-8868-136F55F3065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C582E166-4452-4459-8697-2860C13901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692D7E0-D7B5-4822-9DCF-3949D93C65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05D92-23C3-43EB-906C-C8D9EF732853}" type="datetimeFigureOut">
              <a:rPr lang="de-CH" smtClean="0"/>
              <a:t>27.09.2018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86CDAC6-796D-4C59-BD0B-DBC3D90252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AC36567-7F28-4D92-9300-7566A5F671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F4930-F789-46CE-81D0-C43BE9628A0C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9913735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 und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FE3083-FEF9-4EDB-9D2B-B6EB9033FB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CH"/>
              <a:t>Titelmasterformat durch Klicken bearbeiten</a:t>
            </a:r>
            <a:endParaRPr lang="de-CH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6353DC2-8BF3-4673-BB9C-5559615ADE5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/>
            <a:fld id="{AB4D0077-BF62-4615-B421-B126B085B149}" type="slidenum">
              <a:rPr lang="de-CH" smtClean="0"/>
              <a:pPr algn="l"/>
              <a:t>‹Nr.›</a:t>
            </a:fld>
            <a:endParaRPr lang="de-CH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61B362E-0ED8-4E94-948B-C2DEEE7FFF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fr-FR"/>
              <a:t>Marktinfo, Vincent Chanvallon, April 2018</a:t>
            </a:r>
            <a:endParaRPr lang="de-CH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D60D8E5-EC85-4686-9B45-9D39E30CDF3B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algn="ctr"/>
            <a:r>
              <a:rPr lang="de-DE"/>
              <a:t>Vertraulichkeitsstufe</a:t>
            </a:r>
            <a:endParaRPr lang="de-CH" dirty="0"/>
          </a:p>
        </p:txBody>
      </p:sp>
      <p:sp>
        <p:nvSpPr>
          <p:cNvPr id="6" name="Textplatzhalter 4">
            <a:extLst>
              <a:ext uri="{FF2B5EF4-FFF2-40B4-BE49-F238E27FC236}">
                <a16:creationId xmlns:a16="http://schemas.microsoft.com/office/drawing/2014/main" id="{F8B06F28-BB83-4D2C-A9BB-03E23DE15BB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6000" y="899284"/>
            <a:ext cx="11524800" cy="337232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buNone/>
              <a:defRPr sz="1800">
                <a:solidFill>
                  <a:srgbClr val="027180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de-CH" noProof="0"/>
              <a:t>Formatvorlagen des Textmasters bearbeiten</a:t>
            </a:r>
            <a:endParaRPr lang="de-CH" noProof="0" dirty="0"/>
          </a:p>
        </p:txBody>
      </p:sp>
    </p:spTree>
    <p:extLst>
      <p:ext uri="{BB962C8B-B14F-4D97-AF65-F5344CB8AC3E}">
        <p14:creationId xmlns:p14="http://schemas.microsoft.com/office/powerpoint/2010/main" val="19680343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Mitteilung 1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97601" y="2692170"/>
            <a:ext cx="9601132" cy="1143000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algn="l">
              <a:defRPr sz="4800">
                <a:solidFill>
                  <a:schemeClr val="bg1"/>
                </a:solidFill>
                <a:latin typeface="Century Gothic" pitchFamily="34" charset="0"/>
              </a:defRPr>
            </a:lvl1pPr>
          </a:lstStyle>
          <a:p>
            <a:r>
              <a:rPr lang="de-DE"/>
              <a:t>Mastertitelformat bearbeiten</a:t>
            </a:r>
            <a:endParaRPr lang="de-CH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0"/>
          </p:nvPr>
        </p:nvSpPr>
        <p:spPr>
          <a:xfrm>
            <a:off x="1524763" y="4742396"/>
            <a:ext cx="8195653" cy="914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600" b="0" i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>
              <a:buNone/>
              <a:defRPr>
                <a:latin typeface="Arial" pitchFamily="34" charset="0"/>
                <a:cs typeface="Arial" pitchFamily="34" charset="0"/>
              </a:defRPr>
            </a:lvl2pPr>
            <a:lvl3pPr>
              <a:buNone/>
              <a:defRPr>
                <a:latin typeface="Arial" pitchFamily="34" charset="0"/>
                <a:cs typeface="Arial" pitchFamily="34" charset="0"/>
              </a:defRPr>
            </a:lvl3pPr>
            <a:lvl4pPr>
              <a:buNone/>
              <a:defRPr>
                <a:latin typeface="Arial" pitchFamily="34" charset="0"/>
                <a:cs typeface="Arial" pitchFamily="34" charset="0"/>
              </a:defRPr>
            </a:lvl4pPr>
            <a:lvl5pPr>
              <a:buNone/>
              <a:defRPr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472575357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Mitteilung 2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214201" y="692696"/>
            <a:ext cx="6028267" cy="1143000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algn="r">
              <a:defRPr sz="3200">
                <a:solidFill>
                  <a:schemeClr val="bg1"/>
                </a:solidFill>
                <a:latin typeface="Century Gothic" pitchFamily="34" charset="0"/>
              </a:defRPr>
            </a:lvl1pPr>
          </a:lstStyle>
          <a:p>
            <a:r>
              <a:rPr lang="de-DE"/>
              <a:t>Mastertitelformat bearbeiten</a:t>
            </a:r>
            <a:endParaRPr lang="de-CH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0"/>
          </p:nvPr>
        </p:nvSpPr>
        <p:spPr>
          <a:xfrm>
            <a:off x="7048553" y="2276872"/>
            <a:ext cx="4152900" cy="914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600" b="0" i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>
              <a:buNone/>
              <a:defRPr>
                <a:latin typeface="Arial" pitchFamily="34" charset="0"/>
                <a:cs typeface="Arial" pitchFamily="34" charset="0"/>
              </a:defRPr>
            </a:lvl2pPr>
            <a:lvl3pPr>
              <a:buNone/>
              <a:defRPr>
                <a:latin typeface="Arial" pitchFamily="34" charset="0"/>
                <a:cs typeface="Arial" pitchFamily="34" charset="0"/>
              </a:defRPr>
            </a:lvl3pPr>
            <a:lvl4pPr>
              <a:buNone/>
              <a:defRPr>
                <a:latin typeface="Arial" pitchFamily="34" charset="0"/>
                <a:cs typeface="Arial" pitchFamily="34" charset="0"/>
              </a:defRPr>
            </a:lvl4pPr>
            <a:lvl5pPr>
              <a:buNone/>
              <a:defRPr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389292862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bschnitt hel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Gerade Verbindung 11"/>
          <p:cNvCxnSpPr/>
          <p:nvPr/>
        </p:nvCxnSpPr>
        <p:spPr>
          <a:xfrm flipH="1">
            <a:off x="3898006" y="3411530"/>
            <a:ext cx="4395991" cy="0"/>
          </a:xfrm>
          <a:prstGeom prst="line">
            <a:avLst/>
          </a:prstGeom>
          <a:ln w="12700" cap="rnd">
            <a:solidFill>
              <a:schemeClr val="accent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platzhalter 15"/>
          <p:cNvSpPr>
            <a:spLocks noGrp="1"/>
          </p:cNvSpPr>
          <p:nvPr>
            <p:ph type="body" sz="quarter" idx="10"/>
          </p:nvPr>
        </p:nvSpPr>
        <p:spPr>
          <a:xfrm>
            <a:off x="482600" y="3677470"/>
            <a:ext cx="11252200" cy="4318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800" cap="none">
                <a:solidFill>
                  <a:srgbClr val="004563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9" name="Rechteck 13"/>
          <p:cNvSpPr/>
          <p:nvPr/>
        </p:nvSpPr>
        <p:spPr>
          <a:xfrm>
            <a:off x="0" y="6193368"/>
            <a:ext cx="12192000" cy="6646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1800" dirty="0">
              <a:latin typeface="Century Gothic" pitchFamily="34" charset="0"/>
            </a:endParaRPr>
          </a:p>
        </p:txBody>
      </p:sp>
      <p:pic>
        <p:nvPicPr>
          <p:cNvPr id="10" name="Bild 9" descr="axa_finanz_sicher_r_rgb.eps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22"/>
          <a:stretch/>
        </p:blipFill>
        <p:spPr>
          <a:xfrm>
            <a:off x="11453879" y="6330225"/>
            <a:ext cx="561711" cy="393700"/>
          </a:xfrm>
          <a:prstGeom prst="rect">
            <a:avLst/>
          </a:prstGeom>
        </p:spPr>
      </p:pic>
      <p:sp>
        <p:nvSpPr>
          <p:cNvPr id="26" name="Textplatzhalter 25"/>
          <p:cNvSpPr>
            <a:spLocks noGrp="1"/>
          </p:cNvSpPr>
          <p:nvPr>
            <p:ph type="body" sz="quarter" idx="13" hasCustomPrompt="1"/>
          </p:nvPr>
        </p:nvSpPr>
        <p:spPr>
          <a:xfrm>
            <a:off x="474134" y="1548166"/>
            <a:ext cx="11243732" cy="1527968"/>
          </a:xfrm>
        </p:spPr>
        <p:txBody>
          <a:bodyPr anchor="b" anchorCtr="0"/>
          <a:lstStyle>
            <a:lvl1pPr marL="0" indent="0" algn="ctr">
              <a:buFontTx/>
              <a:buNone/>
              <a:defRPr sz="5400" b="1">
                <a:solidFill>
                  <a:srgbClr val="004563"/>
                </a:solidFill>
                <a:latin typeface="Century Gothic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500"/>
              </a:spcBef>
              <a:buFontTx/>
              <a:buNone/>
              <a:defRPr sz="3200" b="0">
                <a:solidFill>
                  <a:srgbClr val="004563"/>
                </a:solidFill>
                <a:latin typeface="Century Gothic" pitchFamily="34" charset="0"/>
              </a:defRPr>
            </a:lvl2pPr>
            <a:lvl3pPr marL="0" indent="0">
              <a:buFontTx/>
              <a:buNone/>
              <a:defRPr/>
            </a:lvl3pPr>
            <a:lvl4pPr marL="0" indent="0">
              <a:buFontTx/>
              <a:buNone/>
              <a:defRPr/>
            </a:lvl4pPr>
            <a:lvl5pPr marL="0" indent="0">
              <a:buFontTx/>
              <a:buNone/>
              <a:defRPr/>
            </a:lvl5pPr>
          </a:lstStyle>
          <a:p>
            <a:pPr lvl="0"/>
            <a:r>
              <a:rPr lang="de-CH" dirty="0"/>
              <a:t>1</a:t>
            </a:r>
          </a:p>
          <a:p>
            <a:pPr lvl="1"/>
            <a:r>
              <a:rPr lang="de-CH" dirty="0"/>
              <a:t>ZWEITE EBENE</a:t>
            </a:r>
          </a:p>
        </p:txBody>
      </p:sp>
      <p:sp>
        <p:nvSpPr>
          <p:cNvPr id="13" name="Parallelogramm 12"/>
          <p:cNvSpPr>
            <a:spLocks noChangeAspect="1"/>
          </p:cNvSpPr>
          <p:nvPr/>
        </p:nvSpPr>
        <p:spPr>
          <a:xfrm>
            <a:off x="979223" y="-4577"/>
            <a:ext cx="1920213" cy="1561369"/>
          </a:xfrm>
          <a:prstGeom prst="parallelogram">
            <a:avLst>
              <a:gd name="adj" fmla="val 83799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1800" dirty="0">
              <a:latin typeface="Century Gothic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5911520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bschnitt dunkel">
    <p:bg>
      <p:bgPr>
        <a:solidFill>
          <a:srgbClr val="00456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Gerade Verbindung 11"/>
          <p:cNvCxnSpPr/>
          <p:nvPr/>
        </p:nvCxnSpPr>
        <p:spPr>
          <a:xfrm flipH="1">
            <a:off x="3898006" y="3411530"/>
            <a:ext cx="4395991" cy="0"/>
          </a:xfrm>
          <a:prstGeom prst="line">
            <a:avLst/>
          </a:prstGeom>
          <a:ln w="12700" cap="rnd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platzhalter 15"/>
          <p:cNvSpPr>
            <a:spLocks noGrp="1"/>
          </p:cNvSpPr>
          <p:nvPr>
            <p:ph type="body" sz="quarter" idx="10"/>
          </p:nvPr>
        </p:nvSpPr>
        <p:spPr>
          <a:xfrm>
            <a:off x="482600" y="3677470"/>
            <a:ext cx="11252200" cy="4318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800" cap="none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3" name="Textplatzhalter 25"/>
          <p:cNvSpPr>
            <a:spLocks noGrp="1"/>
          </p:cNvSpPr>
          <p:nvPr>
            <p:ph type="body" sz="quarter" idx="13" hasCustomPrompt="1"/>
          </p:nvPr>
        </p:nvSpPr>
        <p:spPr>
          <a:xfrm>
            <a:off x="474134" y="1548166"/>
            <a:ext cx="11243732" cy="1527968"/>
          </a:xfrm>
        </p:spPr>
        <p:txBody>
          <a:bodyPr anchor="b" anchorCtr="0"/>
          <a:lstStyle>
            <a:lvl1pPr marL="0" indent="0" algn="ctr">
              <a:buFontTx/>
              <a:buNone/>
              <a:defRPr sz="5400" b="1">
                <a:solidFill>
                  <a:schemeClr val="bg1"/>
                </a:solidFill>
                <a:latin typeface="Century Gothic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500"/>
              </a:spcBef>
              <a:buFontTx/>
              <a:buNone/>
              <a:defRPr sz="3200" b="0">
                <a:solidFill>
                  <a:schemeClr val="bg1"/>
                </a:solidFill>
                <a:latin typeface="Century Gothic" pitchFamily="34" charset="0"/>
              </a:defRPr>
            </a:lvl2pPr>
            <a:lvl3pPr marL="0" indent="0">
              <a:buFontTx/>
              <a:buNone/>
              <a:defRPr/>
            </a:lvl3pPr>
            <a:lvl4pPr marL="0" indent="0">
              <a:buFontTx/>
              <a:buNone/>
              <a:defRPr/>
            </a:lvl4pPr>
            <a:lvl5pPr marL="0" indent="0">
              <a:buFontTx/>
              <a:buNone/>
              <a:defRPr/>
            </a:lvl5pPr>
          </a:lstStyle>
          <a:p>
            <a:pPr lvl="0"/>
            <a:r>
              <a:rPr lang="de-CH" dirty="0"/>
              <a:t>1</a:t>
            </a:r>
          </a:p>
          <a:p>
            <a:pPr lvl="1"/>
            <a:r>
              <a:rPr lang="de-CH" dirty="0"/>
              <a:t>ZWEITE EBENE</a:t>
            </a:r>
          </a:p>
        </p:txBody>
      </p:sp>
      <p:sp>
        <p:nvSpPr>
          <p:cNvPr id="19" name="Parallelogramm 18"/>
          <p:cNvSpPr>
            <a:spLocks noChangeAspect="1"/>
          </p:cNvSpPr>
          <p:nvPr/>
        </p:nvSpPr>
        <p:spPr>
          <a:xfrm>
            <a:off x="979223" y="-4577"/>
            <a:ext cx="1920213" cy="1561369"/>
          </a:xfrm>
          <a:prstGeom prst="parallelogram">
            <a:avLst>
              <a:gd name="adj" fmla="val 83799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1800" dirty="0">
              <a:latin typeface="Century Gothic" pitchFamily="34" charset="0"/>
            </a:endParaRPr>
          </a:p>
        </p:txBody>
      </p:sp>
      <p:sp>
        <p:nvSpPr>
          <p:cNvPr id="8" name="Rechteck 13"/>
          <p:cNvSpPr/>
          <p:nvPr/>
        </p:nvSpPr>
        <p:spPr>
          <a:xfrm>
            <a:off x="0" y="6193368"/>
            <a:ext cx="12192000" cy="6646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1800" dirty="0">
              <a:latin typeface="Century Gothic" pitchFamily="34" charset="0"/>
            </a:endParaRPr>
          </a:p>
        </p:txBody>
      </p:sp>
      <p:pic>
        <p:nvPicPr>
          <p:cNvPr id="9" name="Bild 8" descr="axa_finanz_sicher_r_rgb.eps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22"/>
          <a:stretch/>
        </p:blipFill>
        <p:spPr>
          <a:xfrm>
            <a:off x="11453879" y="6330225"/>
            <a:ext cx="561711" cy="39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588242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</p:spTree>
    <p:extLst>
      <p:ext uri="{BB962C8B-B14F-4D97-AF65-F5344CB8AC3E}">
        <p14:creationId xmlns:p14="http://schemas.microsoft.com/office/powerpoint/2010/main" val="1973083396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el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14" name="Foliennummernplatzhalter 1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B5F4930-F789-46CE-81D0-C43BE9628A0C}" type="slidenum">
              <a:rPr lang="de-CH" smtClean="0"/>
              <a:t>‹Nr.›</a:t>
            </a:fld>
            <a:endParaRPr lang="de-CH"/>
          </a:p>
        </p:txBody>
      </p:sp>
      <p:sp>
        <p:nvSpPr>
          <p:cNvPr id="18" name="Fusszeilenplatzhalter 1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Textplatzhalter 11"/>
          <p:cNvSpPr>
            <a:spLocks noGrp="1"/>
          </p:cNvSpPr>
          <p:nvPr>
            <p:ph type="body" sz="quarter" idx="14"/>
          </p:nvPr>
        </p:nvSpPr>
        <p:spPr>
          <a:xfrm>
            <a:off x="969434" y="819403"/>
            <a:ext cx="10227732" cy="381794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85750" indent="-285750">
              <a:buSzPct val="120000"/>
              <a:buFontTx/>
              <a:buNone/>
              <a:defRPr sz="1400" b="1">
                <a:solidFill>
                  <a:srgbClr val="004563"/>
                </a:solidFill>
                <a:latin typeface="Century Gothic" pitchFamily="34" charset="0"/>
                <a:cs typeface="Arial"/>
              </a:defRPr>
            </a:lvl1pPr>
            <a:lvl2pPr marL="742950" indent="-285750">
              <a:buClr>
                <a:srgbClr val="00727A"/>
              </a:buClr>
              <a:buSzPct val="100000"/>
              <a:buFontTx/>
              <a:buNone/>
              <a:defRPr sz="1600" baseline="0">
                <a:solidFill>
                  <a:srgbClr val="404040"/>
                </a:solidFill>
                <a:latin typeface="Arial"/>
                <a:cs typeface="Arial"/>
              </a:defRPr>
            </a:lvl2pPr>
            <a:lvl3pPr marL="1077913" indent="-163513">
              <a:buClr>
                <a:srgbClr val="004563"/>
              </a:buClr>
              <a:buSzPct val="100000"/>
              <a:buFontTx/>
              <a:buNone/>
              <a:defRPr sz="1400" i="1">
                <a:solidFill>
                  <a:srgbClr val="404040"/>
                </a:solidFill>
                <a:latin typeface="Arial"/>
                <a:cs typeface="Arial"/>
              </a:defRPr>
            </a:lvl3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2" name="Textplatzhalter 5"/>
          <p:cNvSpPr>
            <a:spLocks noGrp="1"/>
          </p:cNvSpPr>
          <p:nvPr>
            <p:ph type="body" sz="quarter" idx="15"/>
          </p:nvPr>
        </p:nvSpPr>
        <p:spPr>
          <a:xfrm>
            <a:off x="972749" y="1509657"/>
            <a:ext cx="4837501" cy="593782"/>
          </a:xfr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b="1">
                <a:solidFill>
                  <a:srgbClr val="004563"/>
                </a:solidFill>
                <a:latin typeface="Century Gothic" pitchFamily="34" charset="0"/>
              </a:defRPr>
            </a:lvl1pPr>
            <a:lvl2pPr marL="0" indent="0">
              <a:spcBef>
                <a:spcPts val="0"/>
              </a:spcBef>
              <a:buFontTx/>
              <a:buNone/>
              <a:defRPr sz="1400" b="0"/>
            </a:lvl2pPr>
            <a:lvl3pPr marL="0" indent="0">
              <a:spcBef>
                <a:spcPts val="0"/>
              </a:spcBef>
              <a:buFontTx/>
              <a:buNone/>
              <a:defRPr sz="1000" b="1"/>
            </a:lvl3pPr>
            <a:lvl4pPr marL="0" indent="0">
              <a:buFontTx/>
              <a:buNone/>
              <a:defRPr sz="1000"/>
            </a:lvl4pPr>
            <a:lvl5pPr marL="0" indent="0">
              <a:buFontTx/>
              <a:buNone/>
              <a:defRPr sz="10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quarter" idx="16"/>
          </p:nvPr>
        </p:nvSpPr>
        <p:spPr>
          <a:xfrm>
            <a:off x="984000" y="2224800"/>
            <a:ext cx="10228800" cy="38160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760527317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x Diagram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21" name="Foliennummernplatzhalter 2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5F4930-F789-46CE-81D0-C43BE9628A0C}" type="slidenum">
              <a:rPr lang="de-CH" smtClean="0"/>
              <a:t>‹Nr.›</a:t>
            </a:fld>
            <a:endParaRPr lang="de-CH"/>
          </a:p>
        </p:txBody>
      </p:sp>
      <p:sp>
        <p:nvSpPr>
          <p:cNvPr id="22" name="Fusszeilenplatzhalt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2"/>
          </p:nvPr>
        </p:nvSpPr>
        <p:spPr>
          <a:xfrm>
            <a:off x="972749" y="1509657"/>
            <a:ext cx="4837501" cy="593782"/>
          </a:xfr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b="1">
                <a:solidFill>
                  <a:srgbClr val="004563"/>
                </a:solidFill>
                <a:latin typeface="Century Gothic" pitchFamily="34" charset="0"/>
              </a:defRPr>
            </a:lvl1pPr>
            <a:lvl2pPr marL="0" indent="0">
              <a:spcBef>
                <a:spcPts val="0"/>
              </a:spcBef>
              <a:buFontTx/>
              <a:buNone/>
              <a:defRPr sz="1400" b="0"/>
            </a:lvl2pPr>
            <a:lvl3pPr marL="0" indent="0">
              <a:spcBef>
                <a:spcPts val="0"/>
              </a:spcBef>
              <a:buFontTx/>
              <a:buNone/>
              <a:defRPr sz="1000" b="1"/>
            </a:lvl3pPr>
            <a:lvl4pPr marL="0" indent="0">
              <a:buFontTx/>
              <a:buNone/>
              <a:defRPr sz="1000"/>
            </a:lvl4pPr>
            <a:lvl5pPr marL="0" indent="0">
              <a:buFontTx/>
              <a:buNone/>
              <a:defRPr sz="10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7" name="Textplatzhalter 5"/>
          <p:cNvSpPr>
            <a:spLocks noGrp="1"/>
          </p:cNvSpPr>
          <p:nvPr>
            <p:ph type="body" sz="quarter" idx="13"/>
          </p:nvPr>
        </p:nvSpPr>
        <p:spPr>
          <a:xfrm>
            <a:off x="6351008" y="1509657"/>
            <a:ext cx="4860976" cy="593782"/>
          </a:xfr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b="1">
                <a:solidFill>
                  <a:srgbClr val="004563"/>
                </a:solidFill>
                <a:latin typeface="Century Gothic" pitchFamily="34" charset="0"/>
              </a:defRPr>
            </a:lvl1pPr>
            <a:lvl2pPr marL="0" indent="0">
              <a:spcBef>
                <a:spcPts val="0"/>
              </a:spcBef>
              <a:buFontTx/>
              <a:buNone/>
              <a:defRPr sz="1400" b="0"/>
            </a:lvl2pPr>
            <a:lvl3pPr marL="0" indent="0">
              <a:spcBef>
                <a:spcPts val="0"/>
              </a:spcBef>
              <a:buFontTx/>
              <a:buNone/>
              <a:defRPr sz="1000" b="1"/>
            </a:lvl3pPr>
            <a:lvl4pPr marL="0" indent="0">
              <a:buFontTx/>
              <a:buNone/>
              <a:defRPr sz="1000"/>
            </a:lvl4pPr>
            <a:lvl5pPr marL="0" indent="0">
              <a:buFontTx/>
              <a:buNone/>
              <a:defRPr sz="10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11" name="Textplatzhalter 11"/>
          <p:cNvSpPr>
            <a:spLocks noGrp="1"/>
          </p:cNvSpPr>
          <p:nvPr>
            <p:ph type="body" sz="quarter" idx="16"/>
          </p:nvPr>
        </p:nvSpPr>
        <p:spPr>
          <a:xfrm>
            <a:off x="969434" y="819403"/>
            <a:ext cx="10227732" cy="381794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85750" indent="-285750">
              <a:buSzPct val="120000"/>
              <a:buFontTx/>
              <a:buNone/>
              <a:defRPr sz="1400" b="1">
                <a:solidFill>
                  <a:srgbClr val="004563"/>
                </a:solidFill>
                <a:latin typeface="Century Gothic" pitchFamily="34" charset="0"/>
                <a:cs typeface="Arial"/>
              </a:defRPr>
            </a:lvl1pPr>
            <a:lvl2pPr marL="742950" indent="-285750">
              <a:buClr>
                <a:srgbClr val="00727A"/>
              </a:buClr>
              <a:buSzPct val="100000"/>
              <a:buFontTx/>
              <a:buNone/>
              <a:defRPr sz="1600" baseline="0">
                <a:solidFill>
                  <a:srgbClr val="404040"/>
                </a:solidFill>
                <a:latin typeface="Arial"/>
                <a:cs typeface="Arial"/>
              </a:defRPr>
            </a:lvl2pPr>
            <a:lvl3pPr marL="1077913" indent="-163513">
              <a:buClr>
                <a:srgbClr val="004563"/>
              </a:buClr>
              <a:buSzPct val="100000"/>
              <a:buFontTx/>
              <a:buNone/>
              <a:defRPr sz="1400" i="1">
                <a:solidFill>
                  <a:srgbClr val="404040"/>
                </a:solidFill>
                <a:latin typeface="Arial"/>
                <a:cs typeface="Arial"/>
              </a:defRPr>
            </a:lvl3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quarter" idx="17"/>
          </p:nvPr>
        </p:nvSpPr>
        <p:spPr>
          <a:xfrm>
            <a:off x="982133" y="2224800"/>
            <a:ext cx="4830667" cy="35532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sz="quarter" idx="18"/>
          </p:nvPr>
        </p:nvSpPr>
        <p:spPr>
          <a:xfrm>
            <a:off x="6352117" y="2224800"/>
            <a:ext cx="4875083" cy="35532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977042777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970261" y="331682"/>
            <a:ext cx="10241724" cy="338137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/>
          <a:p>
            <a:r>
              <a:rPr lang="de-CH" dirty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989158" y="1563000"/>
            <a:ext cx="10222825" cy="447743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de-CH" dirty="0"/>
              <a:t>Textmasterformat bearbeiten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  <a:p>
            <a:pPr lvl="4"/>
            <a:r>
              <a:rPr lang="de-CH" dirty="0"/>
              <a:t>Fünfte Ebene</a:t>
            </a:r>
          </a:p>
        </p:txBody>
      </p:sp>
      <p:sp>
        <p:nvSpPr>
          <p:cNvPr id="5" name="Fusszeilenplatzhalter 4"/>
          <p:cNvSpPr>
            <a:spLocks noGrp="1"/>
          </p:cNvSpPr>
          <p:nvPr>
            <p:ph type="ftr" sz="quarter" idx="3"/>
          </p:nvPr>
        </p:nvSpPr>
        <p:spPr>
          <a:xfrm>
            <a:off x="832520" y="6511777"/>
            <a:ext cx="3811400" cy="214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800">
                <a:solidFill>
                  <a:srgbClr val="004563"/>
                </a:solidFill>
                <a:latin typeface="Century Gothic" pitchFamily="34" charset="0"/>
                <a:cs typeface="Arial" pitchFamily="34" charset="0"/>
              </a:defRPr>
            </a:lvl1pPr>
          </a:lstStyle>
          <a:p>
            <a:endParaRPr lang="de-CH"/>
          </a:p>
        </p:txBody>
      </p:sp>
      <p:cxnSp>
        <p:nvCxnSpPr>
          <p:cNvPr id="9" name="Gerade Verbindung 8"/>
          <p:cNvCxnSpPr/>
          <p:nvPr/>
        </p:nvCxnSpPr>
        <p:spPr>
          <a:xfrm>
            <a:off x="355600" y="6478376"/>
            <a:ext cx="1065600" cy="0"/>
          </a:xfrm>
          <a:prstGeom prst="line">
            <a:avLst/>
          </a:prstGeom>
          <a:ln w="6350" cap="rnd" cmpd="sng">
            <a:solidFill>
              <a:schemeClr val="accent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Parallelogramm 14"/>
          <p:cNvSpPr>
            <a:spLocks noChangeAspect="1"/>
          </p:cNvSpPr>
          <p:nvPr/>
        </p:nvSpPr>
        <p:spPr>
          <a:xfrm>
            <a:off x="311852" y="-15349"/>
            <a:ext cx="925691" cy="752699"/>
          </a:xfrm>
          <a:prstGeom prst="parallelogram">
            <a:avLst>
              <a:gd name="adj" fmla="val 83799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1800" dirty="0"/>
          </a:p>
        </p:txBody>
      </p:sp>
      <p:cxnSp>
        <p:nvCxnSpPr>
          <p:cNvPr id="16" name="Gerade Verbindung 15"/>
          <p:cNvCxnSpPr/>
          <p:nvPr/>
        </p:nvCxnSpPr>
        <p:spPr>
          <a:xfrm>
            <a:off x="970261" y="735475"/>
            <a:ext cx="10241724" cy="0"/>
          </a:xfrm>
          <a:prstGeom prst="line">
            <a:avLst/>
          </a:prstGeom>
          <a:ln w="6350" cmpd="sng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oliennummernplatzhalter 17"/>
          <p:cNvSpPr>
            <a:spLocks noGrp="1"/>
          </p:cNvSpPr>
          <p:nvPr>
            <p:ph type="sldNum" sz="quarter" idx="4"/>
          </p:nvPr>
        </p:nvSpPr>
        <p:spPr>
          <a:xfrm>
            <a:off x="72561" y="6508751"/>
            <a:ext cx="649453" cy="214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800">
                <a:solidFill>
                  <a:srgbClr val="004563"/>
                </a:solidFill>
                <a:latin typeface="Century Gothic" pitchFamily="34" charset="0"/>
              </a:defRPr>
            </a:lvl1pPr>
          </a:lstStyle>
          <a:p>
            <a:fld id="{6B5F4930-F789-46CE-81D0-C43BE9628A0C}" type="slidenum">
              <a:rPr lang="de-CH" smtClean="0"/>
              <a:t>‹Nr.›</a:t>
            </a:fld>
            <a:endParaRPr lang="de-CH"/>
          </a:p>
        </p:txBody>
      </p:sp>
      <p:pic>
        <p:nvPicPr>
          <p:cNvPr id="19" name="Bild 18" descr="axa_finanz_sicher_r_rgb.eps"/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394"/>
          <a:stretch/>
        </p:blipFill>
        <p:spPr>
          <a:xfrm>
            <a:off x="11643771" y="6470032"/>
            <a:ext cx="369711" cy="25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9884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</p:sldLayoutIdLst>
  <p:transition>
    <p:fade/>
  </p:transition>
  <p:txStyles>
    <p:titleStyle>
      <a:lvl1pPr algn="l" defTabSz="457200" rtl="0" eaLnBrk="1" latinLnBrk="0" hangingPunct="1">
        <a:spcBef>
          <a:spcPct val="0"/>
        </a:spcBef>
        <a:buNone/>
        <a:defRPr sz="2000" kern="1200">
          <a:solidFill>
            <a:schemeClr val="accent4"/>
          </a:solidFill>
          <a:latin typeface="Century Gothic" pitchFamily="34" charset="0"/>
          <a:ea typeface="+mj-ea"/>
          <a:cs typeface="+mj-cs"/>
        </a:defRPr>
      </a:lvl1pPr>
    </p:titleStyle>
    <p:bodyStyle>
      <a:lvl1pPr marL="252000" indent="-252000" algn="l" defTabSz="457200" rtl="0" eaLnBrk="1" latinLnBrk="0" hangingPunct="1">
        <a:spcBef>
          <a:spcPts val="450"/>
        </a:spcBef>
        <a:buClr>
          <a:schemeClr val="accent6"/>
        </a:buClr>
        <a:buSzPct val="110000"/>
        <a:buFont typeface="Wingdings" charset="2"/>
        <a:buChar char="§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522000" indent="-252000" algn="l" defTabSz="457200" rtl="0" eaLnBrk="1" latinLnBrk="0" hangingPunct="1">
        <a:spcBef>
          <a:spcPts val="400"/>
        </a:spcBef>
        <a:buClrTx/>
        <a:buFont typeface="Symbol" charset="2"/>
        <a:buChar char="-"/>
        <a:defRPr sz="1800" b="1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720000" indent="-216000" algn="l" defTabSz="457200" rtl="0" eaLnBrk="1" latinLnBrk="0" hangingPunct="1">
        <a:spcBef>
          <a:spcPts val="350"/>
        </a:spcBef>
        <a:buClr>
          <a:schemeClr val="accent2"/>
        </a:buClr>
        <a:buSzPct val="110000"/>
        <a:buFont typeface="Wingdings" charset="2"/>
        <a:buChar char="§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936000" indent="-216000" algn="l" defTabSz="457200" rtl="0" eaLnBrk="1" latinLnBrk="0" hangingPunct="1">
        <a:spcBef>
          <a:spcPts val="350"/>
        </a:spcBef>
        <a:buFont typeface="Symbol" charset="2"/>
        <a:buChar char="-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1134000" indent="-198000" algn="l" defTabSz="457200" rtl="0" eaLnBrk="1" latinLnBrk="0" hangingPunct="1">
        <a:spcBef>
          <a:spcPts val="300"/>
        </a:spcBef>
        <a:buClr>
          <a:schemeClr val="tx2"/>
        </a:buClr>
        <a:buSzPct val="110000"/>
        <a:buFont typeface="Wingdings" charset="2"/>
        <a:buChar char="§"/>
        <a:tabLst/>
        <a:defRPr sz="1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CH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2FB007E0-954B-41C4-B486-F67E88AB51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2D7E177-0299-4697-81B9-E3D5DBCF99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214691F-8EAB-4839-92D4-C2CD77419BC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C05D92-23C3-43EB-906C-C8D9EF732853}" type="datetimeFigureOut">
              <a:rPr lang="de-CH" smtClean="0"/>
              <a:t>27.09.2018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A5C374-C79F-4C77-8015-7A780F737C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40F3AD6-7364-440A-B152-E40FECB2C6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5F4930-F789-46CE-81D0-C43BE9628A0C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8855809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694" r:id="rId3"/>
    <p:sldLayoutId id="2147483695" r:id="rId4"/>
    <p:sldLayoutId id="2147483696" r:id="rId5"/>
    <p:sldLayoutId id="2147483697" r:id="rId6"/>
    <p:sldLayoutId id="2147483698" r:id="rId7"/>
    <p:sldLayoutId id="2147483699" r:id="rId8"/>
    <p:sldLayoutId id="2147483700" r:id="rId9"/>
    <p:sldLayoutId id="2147483701" r:id="rId10"/>
    <p:sldLayoutId id="2147483702" r:id="rId11"/>
    <p:sldLayoutId id="2147483703" r:id="rId12"/>
  </p:sldLayoutIdLst>
  <p:transition>
    <p:fad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3.png"/><Relationship Id="rId3" Type="http://schemas.openxmlformats.org/officeDocument/2006/relationships/image" Target="../media/image35.png"/><Relationship Id="rId7" Type="http://schemas.openxmlformats.org/officeDocument/2006/relationships/image" Target="../media/image39.jpeg"/><Relationship Id="rId12" Type="http://schemas.openxmlformats.org/officeDocument/2006/relationships/image" Target="../media/image42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38.jpeg"/><Relationship Id="rId11" Type="http://schemas.openxmlformats.org/officeDocument/2006/relationships/image" Target="../media/image41.png"/><Relationship Id="rId5" Type="http://schemas.openxmlformats.org/officeDocument/2006/relationships/image" Target="../media/image37.png"/><Relationship Id="rId10" Type="http://schemas.openxmlformats.org/officeDocument/2006/relationships/image" Target="../media/image27.png"/><Relationship Id="rId4" Type="http://schemas.openxmlformats.org/officeDocument/2006/relationships/image" Target="../media/image36.png"/><Relationship Id="rId9" Type="http://schemas.openxmlformats.org/officeDocument/2006/relationships/image" Target="../media/image26.png"/><Relationship Id="rId1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5.png"/><Relationship Id="rId7" Type="http://schemas.openxmlformats.org/officeDocument/2006/relationships/image" Target="../media/image7.png"/><Relationship Id="rId12" Type="http://schemas.openxmlformats.org/officeDocument/2006/relationships/image" Target="../media/image2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8.png"/><Relationship Id="rId11" Type="http://schemas.openxmlformats.org/officeDocument/2006/relationships/image" Target="../media/image22.png"/><Relationship Id="rId5" Type="http://schemas.openxmlformats.org/officeDocument/2006/relationships/image" Target="../media/image17.png"/><Relationship Id="rId10" Type="http://schemas.openxmlformats.org/officeDocument/2006/relationships/image" Target="../media/image21.png"/><Relationship Id="rId4" Type="http://schemas.openxmlformats.org/officeDocument/2006/relationships/image" Target="../media/image16.png"/><Relationship Id="rId9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25.jpg"/><Relationship Id="rId7" Type="http://schemas.openxmlformats.org/officeDocument/2006/relationships/image" Target="../media/image7.png"/><Relationship Id="rId12" Type="http://schemas.openxmlformats.org/officeDocument/2006/relationships/image" Target="../media/image28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7.png"/><Relationship Id="rId4" Type="http://schemas.openxmlformats.org/officeDocument/2006/relationships/image" Target="../media/image14.png"/><Relationship Id="rId9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8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slideLayout" Target="../slideLayouts/slideLayout28.xml"/><Relationship Id="rId7" Type="http://schemas.openxmlformats.org/officeDocument/2006/relationships/image" Target="../media/image12.jp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0.jpg"/><Relationship Id="rId5" Type="http://schemas.openxmlformats.org/officeDocument/2006/relationships/image" Target="../media/image11.jp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>
            <a:extLst>
              <a:ext uri="{FF2B5EF4-FFF2-40B4-BE49-F238E27FC236}">
                <a16:creationId xmlns:a16="http://schemas.microsoft.com/office/drawing/2014/main" id="{A2B00C0A-4F79-4ABB-93E8-674CF1F90B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7381" y="2423227"/>
            <a:ext cx="3202390" cy="3621268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F4FE34C4-9F2B-4732-83D7-990BE10CDB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476" y="2637361"/>
            <a:ext cx="5203380" cy="3012027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5823037D-9DED-40D6-8FC3-C343F01BD785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57828">
            <a:off x="5985679" y="3672133"/>
            <a:ext cx="1285875" cy="1285875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F22A856F-5C7A-4463-80E5-F4D8726561FE}"/>
              </a:ext>
            </a:extLst>
          </p:cNvPr>
          <p:cNvPicPr>
            <a:picLocks noChangeAspect="1"/>
          </p:cNvPicPr>
          <p:nvPr/>
        </p:nvPicPr>
        <p:blipFill>
          <a:blip r:embed="rId5">
            <a:grayscl/>
          </a:blip>
          <a:stretch>
            <a:fillRect/>
          </a:stretch>
        </p:blipFill>
        <p:spPr>
          <a:xfrm>
            <a:off x="6070639" y="2829730"/>
            <a:ext cx="1039824" cy="1282215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2A76D7A4-BE5A-425E-B064-F2E10C66519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6537" y="225411"/>
            <a:ext cx="937887" cy="1524440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9AE73ACD-E0C5-439A-883D-8BDE562C656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11909" y="290605"/>
            <a:ext cx="4757284" cy="1394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7952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rafik 114">
            <a:extLst>
              <a:ext uri="{FF2B5EF4-FFF2-40B4-BE49-F238E27FC236}">
                <a16:creationId xmlns:a16="http://schemas.microsoft.com/office/drawing/2014/main" id="{AF60C1F9-FB54-469F-AB65-090E0EBE92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8994" y="1379578"/>
            <a:ext cx="1876709" cy="731916"/>
          </a:xfrm>
          <a:prstGeom prst="rect">
            <a:avLst/>
          </a:prstGeom>
        </p:spPr>
      </p:pic>
      <p:grpSp>
        <p:nvGrpSpPr>
          <p:cNvPr id="122" name="Gruppieren 121">
            <a:extLst>
              <a:ext uri="{FF2B5EF4-FFF2-40B4-BE49-F238E27FC236}">
                <a16:creationId xmlns:a16="http://schemas.microsoft.com/office/drawing/2014/main" id="{49CFD9BD-F742-4F59-90DB-C16BF8559E4F}"/>
              </a:ext>
            </a:extLst>
          </p:cNvPr>
          <p:cNvGrpSpPr>
            <a:grpSpLocks noChangeAspect="1"/>
          </p:cNvGrpSpPr>
          <p:nvPr/>
        </p:nvGrpSpPr>
        <p:grpSpPr>
          <a:xfrm>
            <a:off x="9458685" y="1020025"/>
            <a:ext cx="2109106" cy="1960590"/>
            <a:chOff x="4388053" y="173084"/>
            <a:chExt cx="2654548" cy="2551176"/>
          </a:xfrm>
        </p:grpSpPr>
        <p:cxnSp>
          <p:nvCxnSpPr>
            <p:cNvPr id="91" name="Gerade Verbindung mit Pfeil 90">
              <a:extLst>
                <a:ext uri="{FF2B5EF4-FFF2-40B4-BE49-F238E27FC236}">
                  <a16:creationId xmlns:a16="http://schemas.microsoft.com/office/drawing/2014/main" id="{98C36A88-0057-4C0F-ADE1-CB968872FD6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563800" y="1542567"/>
              <a:ext cx="1623" cy="79251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20" name="Grafik 119">
              <a:extLst>
                <a:ext uri="{FF2B5EF4-FFF2-40B4-BE49-F238E27FC236}">
                  <a16:creationId xmlns:a16="http://schemas.microsoft.com/office/drawing/2014/main" id="{39D9B3A4-8E75-4FAB-8084-F59DA61502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88053" y="553921"/>
              <a:ext cx="2654548" cy="1684470"/>
            </a:xfrm>
            <a:prstGeom prst="rect">
              <a:avLst/>
            </a:prstGeom>
          </p:spPr>
        </p:pic>
        <p:pic>
          <p:nvPicPr>
            <p:cNvPr id="121" name="Grafik 120">
              <a:extLst>
                <a:ext uri="{FF2B5EF4-FFF2-40B4-BE49-F238E27FC236}">
                  <a16:creationId xmlns:a16="http://schemas.microsoft.com/office/drawing/2014/main" id="{E259783E-BCF4-4997-9333-AABAA23228C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8054" y="173084"/>
              <a:ext cx="2551175" cy="2551176"/>
            </a:xfrm>
            <a:prstGeom prst="rect">
              <a:avLst/>
            </a:prstGeom>
          </p:spPr>
        </p:pic>
      </p:grpSp>
      <p:cxnSp>
        <p:nvCxnSpPr>
          <p:cNvPr id="76" name="Gerade Verbindung mit Pfeil 75">
            <a:extLst>
              <a:ext uri="{FF2B5EF4-FFF2-40B4-BE49-F238E27FC236}">
                <a16:creationId xmlns:a16="http://schemas.microsoft.com/office/drawing/2014/main" id="{69B79898-605A-4473-94A3-032C98AB2B2C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8354466" y="2579434"/>
            <a:ext cx="1494500" cy="57653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hteck 59">
            <a:extLst>
              <a:ext uri="{FF2B5EF4-FFF2-40B4-BE49-F238E27FC236}">
                <a16:creationId xmlns:a16="http://schemas.microsoft.com/office/drawing/2014/main" id="{7A8EE788-0CDF-429F-A0CA-3B3F59A1F400}"/>
              </a:ext>
            </a:extLst>
          </p:cNvPr>
          <p:cNvSpPr>
            <a:spLocks noChangeAspect="1"/>
          </p:cNvSpPr>
          <p:nvPr/>
        </p:nvSpPr>
        <p:spPr>
          <a:xfrm>
            <a:off x="9590518" y="3861352"/>
            <a:ext cx="116730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CH" sz="1600" b="1" dirty="0">
                <a:solidFill>
                  <a:srgbClr val="FF000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Dashboard</a:t>
            </a:r>
          </a:p>
        </p:txBody>
      </p:sp>
      <p:sp>
        <p:nvSpPr>
          <p:cNvPr id="63" name="Textplatzhalter 4">
            <a:extLst>
              <a:ext uri="{FF2B5EF4-FFF2-40B4-BE49-F238E27FC236}">
                <a16:creationId xmlns:a16="http://schemas.microsoft.com/office/drawing/2014/main" id="{77ADDEED-E3C9-4B49-9689-7E2C5BFA1645}"/>
              </a:ext>
            </a:extLst>
          </p:cNvPr>
          <p:cNvSpPr txBox="1">
            <a:spLocks noChangeAspect="1"/>
          </p:cNvSpPr>
          <p:nvPr/>
        </p:nvSpPr>
        <p:spPr>
          <a:xfrm>
            <a:off x="1294141" y="4624965"/>
            <a:ext cx="1130427" cy="529071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450"/>
              </a:spcBef>
              <a:buClr>
                <a:srgbClr val="027180"/>
              </a:buClr>
              <a:buSzPct val="110000"/>
              <a:buFont typeface="Wingdings" panose="05000000000000000000" pitchFamily="2" charset="2"/>
              <a:buNone/>
              <a:defRPr sz="1800" kern="1200">
                <a:solidFill>
                  <a:srgbClr val="027180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504000" indent="-2520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SzPct val="85000"/>
              <a:buFont typeface="Symbol" panose="05050102010706020507" pitchFamily="18" charset="2"/>
              <a:buChar char="-"/>
              <a:defRPr sz="16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756000" indent="-252000" algn="l" defTabSz="914400" rtl="0" eaLnBrk="1" latinLnBrk="0" hangingPunct="1">
              <a:lnSpc>
                <a:spcPct val="100000"/>
              </a:lnSpc>
              <a:spcBef>
                <a:spcPts val="350"/>
              </a:spcBef>
              <a:buClr>
                <a:srgbClr val="00008F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008000" indent="-252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1260000" indent="-252000" algn="l" defTabSz="914400" rtl="0" eaLnBrk="1" latinLnBrk="0" hangingPunct="1">
              <a:lnSpc>
                <a:spcPct val="100000"/>
              </a:lnSpc>
              <a:spcBef>
                <a:spcPts val="250"/>
              </a:spcBef>
              <a:buSzPct val="110000"/>
              <a:buFont typeface="Source Sans Pro" panose="020B0503030403020204" pitchFamily="34" charset="0"/>
              <a:buChar char="→"/>
              <a:defRPr sz="14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CH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E9421ADF-32EA-4CD0-92CB-C818598386E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014" y="3225565"/>
            <a:ext cx="734573" cy="734573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CFCE6A88-C23B-44C2-A22D-C71E6B777EE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995" y="4139887"/>
            <a:ext cx="794592" cy="794592"/>
          </a:xfrm>
          <a:prstGeom prst="rect">
            <a:avLst/>
          </a:prstGeom>
        </p:spPr>
      </p:pic>
      <p:pic>
        <p:nvPicPr>
          <p:cNvPr id="58" name="Grafik 57">
            <a:extLst>
              <a:ext uri="{FF2B5EF4-FFF2-40B4-BE49-F238E27FC236}">
                <a16:creationId xmlns:a16="http://schemas.microsoft.com/office/drawing/2014/main" id="{24D0CAAF-52ED-4322-8A3B-37C7F6EFDD6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8944" y="5034401"/>
            <a:ext cx="669577" cy="669577"/>
          </a:xfrm>
          <a:prstGeom prst="rect">
            <a:avLst/>
          </a:prstGeom>
        </p:spPr>
      </p:pic>
      <p:grpSp>
        <p:nvGrpSpPr>
          <p:cNvPr id="71" name="Gruppieren 70">
            <a:extLst>
              <a:ext uri="{FF2B5EF4-FFF2-40B4-BE49-F238E27FC236}">
                <a16:creationId xmlns:a16="http://schemas.microsoft.com/office/drawing/2014/main" id="{A3EE7E08-907B-4DB2-837C-1F7EC3285982}"/>
              </a:ext>
            </a:extLst>
          </p:cNvPr>
          <p:cNvGrpSpPr>
            <a:grpSpLocks noChangeAspect="1"/>
          </p:cNvGrpSpPr>
          <p:nvPr/>
        </p:nvGrpSpPr>
        <p:grpSpPr>
          <a:xfrm>
            <a:off x="865474" y="759771"/>
            <a:ext cx="1960590" cy="1960590"/>
            <a:chOff x="-1953596" y="2295771"/>
            <a:chExt cx="1826876" cy="1826876"/>
          </a:xfrm>
        </p:grpSpPr>
        <p:pic>
          <p:nvPicPr>
            <p:cNvPr id="67" name="Grafik 66">
              <a:extLst>
                <a:ext uri="{FF2B5EF4-FFF2-40B4-BE49-F238E27FC236}">
                  <a16:creationId xmlns:a16="http://schemas.microsoft.com/office/drawing/2014/main" id="{9B0150EF-9CA2-4DE0-B50A-1C0C63DB720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-1385809" y="2588740"/>
              <a:ext cx="702216" cy="1240939"/>
            </a:xfrm>
            <a:prstGeom prst="rect">
              <a:avLst/>
            </a:prstGeom>
          </p:spPr>
        </p:pic>
        <p:pic>
          <p:nvPicPr>
            <p:cNvPr id="70" name="Grafik 69">
              <a:extLst>
                <a:ext uri="{FF2B5EF4-FFF2-40B4-BE49-F238E27FC236}">
                  <a16:creationId xmlns:a16="http://schemas.microsoft.com/office/drawing/2014/main" id="{D59FDA1F-1917-49AC-B74C-863E142F7C8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953596" y="2295771"/>
              <a:ext cx="1826876" cy="1826876"/>
            </a:xfrm>
            <a:prstGeom prst="rect">
              <a:avLst/>
            </a:prstGeom>
          </p:spPr>
        </p:pic>
      </p:grpSp>
      <p:pic>
        <p:nvPicPr>
          <p:cNvPr id="111" name="Grafik 110">
            <a:extLst>
              <a:ext uri="{FF2B5EF4-FFF2-40B4-BE49-F238E27FC236}">
                <a16:creationId xmlns:a16="http://schemas.microsoft.com/office/drawing/2014/main" id="{360FD0F4-32E9-41B9-B5C6-99BA3CC9126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65491" y="4240630"/>
            <a:ext cx="763440" cy="1128560"/>
          </a:xfrm>
          <a:prstGeom prst="rect">
            <a:avLst/>
          </a:prstGeom>
        </p:spPr>
      </p:pic>
      <p:pic>
        <p:nvPicPr>
          <p:cNvPr id="112" name="Grafik 111">
            <a:extLst>
              <a:ext uri="{FF2B5EF4-FFF2-40B4-BE49-F238E27FC236}">
                <a16:creationId xmlns:a16="http://schemas.microsoft.com/office/drawing/2014/main" id="{8E7A8A5E-3DCC-446C-871A-600B15C98B6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412563" y="4258229"/>
            <a:ext cx="752376" cy="1183885"/>
          </a:xfrm>
          <a:prstGeom prst="rect">
            <a:avLst/>
          </a:prstGeom>
        </p:spPr>
      </p:pic>
      <p:sp>
        <p:nvSpPr>
          <p:cNvPr id="129" name="Textplatzhalter 4">
            <a:extLst>
              <a:ext uri="{FF2B5EF4-FFF2-40B4-BE49-F238E27FC236}">
                <a16:creationId xmlns:a16="http://schemas.microsoft.com/office/drawing/2014/main" id="{16A2EEA6-8FEB-4BB4-9415-607F367110F3}"/>
              </a:ext>
            </a:extLst>
          </p:cNvPr>
          <p:cNvSpPr txBox="1">
            <a:spLocks noChangeAspect="1"/>
          </p:cNvSpPr>
          <p:nvPr/>
        </p:nvSpPr>
        <p:spPr>
          <a:xfrm>
            <a:off x="9886514" y="611004"/>
            <a:ext cx="1171317" cy="52907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450"/>
              </a:spcBef>
              <a:buClr>
                <a:srgbClr val="027180"/>
              </a:buClr>
              <a:buSzPct val="110000"/>
              <a:buFont typeface="Wingdings" panose="05000000000000000000" pitchFamily="2" charset="2"/>
              <a:buNone/>
              <a:defRPr sz="1800" kern="1200">
                <a:solidFill>
                  <a:srgbClr val="027180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504000" indent="-2520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SzPct val="85000"/>
              <a:buFont typeface="Symbol" panose="05050102010706020507" pitchFamily="18" charset="2"/>
              <a:buChar char="-"/>
              <a:defRPr sz="16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756000" indent="-252000" algn="l" defTabSz="914400" rtl="0" eaLnBrk="1" latinLnBrk="0" hangingPunct="1">
              <a:lnSpc>
                <a:spcPct val="100000"/>
              </a:lnSpc>
              <a:spcBef>
                <a:spcPts val="350"/>
              </a:spcBef>
              <a:buClr>
                <a:srgbClr val="00008F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008000" indent="-252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1260000" indent="-252000" algn="l" defTabSz="914400" rtl="0" eaLnBrk="1" latinLnBrk="0" hangingPunct="1">
              <a:lnSpc>
                <a:spcPct val="100000"/>
              </a:lnSpc>
              <a:spcBef>
                <a:spcPts val="250"/>
              </a:spcBef>
              <a:buSzPct val="110000"/>
              <a:buFont typeface="Source Sans Pro" panose="020B0503030403020204" pitchFamily="34" charset="0"/>
              <a:buChar char="→"/>
              <a:defRPr sz="14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CH" sz="1600" b="1" dirty="0" err="1">
                <a:solidFill>
                  <a:srgbClr val="FF0000"/>
                </a:solidFill>
              </a:rPr>
              <a:t>myAXA</a:t>
            </a:r>
            <a:r>
              <a:rPr lang="de-CH" sz="1600" b="1" dirty="0">
                <a:solidFill>
                  <a:srgbClr val="FF0000"/>
                </a:solidFill>
              </a:rPr>
              <a:t> </a:t>
            </a:r>
          </a:p>
          <a:p>
            <a:pPr algn="ctr"/>
            <a:r>
              <a:rPr lang="de-CH" sz="1600" b="1" dirty="0">
                <a:solidFill>
                  <a:srgbClr val="FF0000"/>
                </a:solidFill>
              </a:rPr>
              <a:t>Mobile App</a:t>
            </a: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EA9AA309-7ACE-4CB0-84FE-A9C015DD45D3}"/>
              </a:ext>
            </a:extLst>
          </p:cNvPr>
          <p:cNvSpPr>
            <a:spLocks noChangeAspect="1"/>
          </p:cNvSpPr>
          <p:nvPr/>
        </p:nvSpPr>
        <p:spPr>
          <a:xfrm>
            <a:off x="8557549" y="2533584"/>
            <a:ext cx="1002384" cy="64518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1200" b="1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myAXA</a:t>
            </a:r>
            <a:r>
              <a:rPr lang="de-CH" sz="12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 Backend Simulation</a:t>
            </a:r>
          </a:p>
        </p:txBody>
      </p: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3EF8DFF6-9FC5-41CB-9DDD-918224DA52DC}"/>
              </a:ext>
            </a:extLst>
          </p:cNvPr>
          <p:cNvCxnSpPr>
            <a:cxnSpLocks/>
          </p:cNvCxnSpPr>
          <p:nvPr/>
        </p:nvCxnSpPr>
        <p:spPr>
          <a:xfrm flipV="1">
            <a:off x="1624227" y="3619196"/>
            <a:ext cx="1743285" cy="5346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Gerade Verbindung mit Pfeil 73">
            <a:extLst>
              <a:ext uri="{FF2B5EF4-FFF2-40B4-BE49-F238E27FC236}">
                <a16:creationId xmlns:a16="http://schemas.microsoft.com/office/drawing/2014/main" id="{01A8013C-D349-42D8-A481-74B1B1F94B29}"/>
              </a:ext>
            </a:extLst>
          </p:cNvPr>
          <p:cNvCxnSpPr>
            <a:cxnSpLocks noChangeAspect="1"/>
          </p:cNvCxnSpPr>
          <p:nvPr/>
        </p:nvCxnSpPr>
        <p:spPr>
          <a:xfrm>
            <a:off x="8396002" y="4001823"/>
            <a:ext cx="881435" cy="57289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platzhalter 4">
            <a:extLst>
              <a:ext uri="{FF2B5EF4-FFF2-40B4-BE49-F238E27FC236}">
                <a16:creationId xmlns:a16="http://schemas.microsoft.com/office/drawing/2014/main" id="{0CE00893-E88B-4638-81D7-B67D753E030E}"/>
              </a:ext>
            </a:extLst>
          </p:cNvPr>
          <p:cNvSpPr txBox="1">
            <a:spLocks noChangeAspect="1"/>
          </p:cNvSpPr>
          <p:nvPr/>
        </p:nvSpPr>
        <p:spPr>
          <a:xfrm>
            <a:off x="1300495" y="328723"/>
            <a:ext cx="1171317" cy="52907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450"/>
              </a:spcBef>
              <a:buClr>
                <a:srgbClr val="027180"/>
              </a:buClr>
              <a:buSzPct val="110000"/>
              <a:buFont typeface="Wingdings" panose="05000000000000000000" pitchFamily="2" charset="2"/>
              <a:buNone/>
              <a:defRPr sz="1800" kern="1200">
                <a:solidFill>
                  <a:srgbClr val="027180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504000" indent="-2520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SzPct val="85000"/>
              <a:buFont typeface="Symbol" panose="05050102010706020507" pitchFamily="18" charset="2"/>
              <a:buChar char="-"/>
              <a:defRPr sz="16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756000" indent="-252000" algn="l" defTabSz="914400" rtl="0" eaLnBrk="1" latinLnBrk="0" hangingPunct="1">
              <a:lnSpc>
                <a:spcPct val="100000"/>
              </a:lnSpc>
              <a:spcBef>
                <a:spcPts val="350"/>
              </a:spcBef>
              <a:buClr>
                <a:srgbClr val="00008F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008000" indent="-252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1260000" indent="-252000" algn="l" defTabSz="914400" rtl="0" eaLnBrk="1" latinLnBrk="0" hangingPunct="1">
              <a:lnSpc>
                <a:spcPct val="100000"/>
              </a:lnSpc>
              <a:spcBef>
                <a:spcPts val="250"/>
              </a:spcBef>
              <a:buSzPct val="110000"/>
              <a:buFont typeface="Source Sans Pro" panose="020B0503030403020204" pitchFamily="34" charset="0"/>
              <a:buChar char="→"/>
              <a:defRPr sz="14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CH" sz="1600" b="1" dirty="0" err="1">
                <a:solidFill>
                  <a:srgbClr val="FF0000"/>
                </a:solidFill>
              </a:rPr>
              <a:t>myAXA</a:t>
            </a:r>
            <a:r>
              <a:rPr lang="de-CH" sz="1600" b="1" dirty="0">
                <a:solidFill>
                  <a:srgbClr val="FF0000"/>
                </a:solidFill>
              </a:rPr>
              <a:t> </a:t>
            </a:r>
          </a:p>
          <a:p>
            <a:pPr algn="ctr"/>
            <a:r>
              <a:rPr lang="de-CH" sz="1600" b="1" dirty="0">
                <a:solidFill>
                  <a:srgbClr val="FF0000"/>
                </a:solidFill>
              </a:rPr>
              <a:t>Mobile App</a:t>
            </a:r>
          </a:p>
        </p:txBody>
      </p:sp>
      <p:cxnSp>
        <p:nvCxnSpPr>
          <p:cNvPr id="86" name="Gerade Verbindung mit Pfeil 85">
            <a:extLst>
              <a:ext uri="{FF2B5EF4-FFF2-40B4-BE49-F238E27FC236}">
                <a16:creationId xmlns:a16="http://schemas.microsoft.com/office/drawing/2014/main" id="{19668EAF-C54C-4F3E-8B94-7DE5A7524C24}"/>
              </a:ext>
            </a:extLst>
          </p:cNvPr>
          <p:cNvCxnSpPr>
            <a:cxnSpLocks/>
          </p:cNvCxnSpPr>
          <p:nvPr/>
        </p:nvCxnSpPr>
        <p:spPr>
          <a:xfrm flipV="1">
            <a:off x="1662682" y="3859378"/>
            <a:ext cx="1702211" cy="6083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Gerade Verbindung mit Pfeil 91">
            <a:extLst>
              <a:ext uri="{FF2B5EF4-FFF2-40B4-BE49-F238E27FC236}">
                <a16:creationId xmlns:a16="http://schemas.microsoft.com/office/drawing/2014/main" id="{46D22E29-D171-42AA-9FED-B36FD7A83B96}"/>
              </a:ext>
            </a:extLst>
          </p:cNvPr>
          <p:cNvCxnSpPr>
            <a:cxnSpLocks/>
          </p:cNvCxnSpPr>
          <p:nvPr/>
        </p:nvCxnSpPr>
        <p:spPr>
          <a:xfrm flipV="1">
            <a:off x="1827219" y="4163554"/>
            <a:ext cx="1490863" cy="87084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Gerade Verbindung mit Pfeil 108">
            <a:extLst>
              <a:ext uri="{FF2B5EF4-FFF2-40B4-BE49-F238E27FC236}">
                <a16:creationId xmlns:a16="http://schemas.microsoft.com/office/drawing/2014/main" id="{779B5E4C-6D05-4733-8B1C-68D888537A13}"/>
              </a:ext>
            </a:extLst>
          </p:cNvPr>
          <p:cNvCxnSpPr>
            <a:cxnSpLocks/>
          </p:cNvCxnSpPr>
          <p:nvPr/>
        </p:nvCxnSpPr>
        <p:spPr>
          <a:xfrm>
            <a:off x="2175918" y="2681529"/>
            <a:ext cx="1191594" cy="56864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1" name="Grafik 100">
            <a:extLst>
              <a:ext uri="{FF2B5EF4-FFF2-40B4-BE49-F238E27FC236}">
                <a16:creationId xmlns:a16="http://schemas.microsoft.com/office/drawing/2014/main" id="{ED4225B9-B340-4990-8244-4731FDD30BC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452947" y="2812081"/>
            <a:ext cx="1400000" cy="1476190"/>
          </a:xfrm>
          <a:prstGeom prst="rect">
            <a:avLst/>
          </a:prstGeom>
        </p:spPr>
      </p:pic>
      <p:pic>
        <p:nvPicPr>
          <p:cNvPr id="102" name="Grafik 101">
            <a:extLst>
              <a:ext uri="{FF2B5EF4-FFF2-40B4-BE49-F238E27FC236}">
                <a16:creationId xmlns:a16="http://schemas.microsoft.com/office/drawing/2014/main" id="{75054268-4871-437D-A3D6-9974EA873E3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181688" y="3250176"/>
            <a:ext cx="1409524" cy="600000"/>
          </a:xfrm>
          <a:prstGeom prst="rect">
            <a:avLst/>
          </a:prstGeom>
        </p:spPr>
      </p:pic>
      <p:pic>
        <p:nvPicPr>
          <p:cNvPr id="103" name="Grafik 102">
            <a:extLst>
              <a:ext uri="{FF2B5EF4-FFF2-40B4-BE49-F238E27FC236}">
                <a16:creationId xmlns:a16="http://schemas.microsoft.com/office/drawing/2014/main" id="{EB1ECE62-E070-48F5-973D-12D89931288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964045" y="2831129"/>
            <a:ext cx="1438095" cy="1438095"/>
          </a:xfrm>
          <a:prstGeom prst="rect">
            <a:avLst/>
          </a:prstGeom>
        </p:spPr>
      </p:pic>
      <p:cxnSp>
        <p:nvCxnSpPr>
          <p:cNvPr id="116" name="Gerade Verbindung mit Pfeil 115">
            <a:extLst>
              <a:ext uri="{FF2B5EF4-FFF2-40B4-BE49-F238E27FC236}">
                <a16:creationId xmlns:a16="http://schemas.microsoft.com/office/drawing/2014/main" id="{5563ED62-B9C7-4795-9412-D3040FC54201}"/>
              </a:ext>
            </a:extLst>
          </p:cNvPr>
          <p:cNvCxnSpPr>
            <a:cxnSpLocks noChangeAspect="1"/>
          </p:cNvCxnSpPr>
          <p:nvPr/>
        </p:nvCxnSpPr>
        <p:spPr>
          <a:xfrm>
            <a:off x="4823445" y="3546592"/>
            <a:ext cx="360000" cy="716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Gerade Verbindung mit Pfeil 116">
            <a:extLst>
              <a:ext uri="{FF2B5EF4-FFF2-40B4-BE49-F238E27FC236}">
                <a16:creationId xmlns:a16="http://schemas.microsoft.com/office/drawing/2014/main" id="{345EED22-45E7-4B0C-84C4-A44282C818F7}"/>
              </a:ext>
            </a:extLst>
          </p:cNvPr>
          <p:cNvCxnSpPr>
            <a:cxnSpLocks noChangeAspect="1"/>
          </p:cNvCxnSpPr>
          <p:nvPr/>
        </p:nvCxnSpPr>
        <p:spPr>
          <a:xfrm>
            <a:off x="6603244" y="3546592"/>
            <a:ext cx="360000" cy="716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6" name="Grafik 125">
            <a:extLst>
              <a:ext uri="{FF2B5EF4-FFF2-40B4-BE49-F238E27FC236}">
                <a16:creationId xmlns:a16="http://schemas.microsoft.com/office/drawing/2014/main" id="{1AE58C73-EE93-4262-997B-2F639AA9843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804" y="1358688"/>
            <a:ext cx="622019" cy="622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0981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B96CCA41-159E-4852-900E-0002D477CB3C}"/>
              </a:ext>
            </a:extLst>
          </p:cNvPr>
          <p:cNvGrpSpPr/>
          <p:nvPr/>
        </p:nvGrpSpPr>
        <p:grpSpPr>
          <a:xfrm>
            <a:off x="3438824" y="3699515"/>
            <a:ext cx="5862575" cy="2913081"/>
            <a:chOff x="5140723" y="3856863"/>
            <a:chExt cx="5862575" cy="2913081"/>
          </a:xfrm>
        </p:grpSpPr>
        <p:pic>
          <p:nvPicPr>
            <p:cNvPr id="16" name="Grafik 15">
              <a:extLst>
                <a:ext uri="{FF2B5EF4-FFF2-40B4-BE49-F238E27FC236}">
                  <a16:creationId xmlns:a16="http://schemas.microsoft.com/office/drawing/2014/main" id="{4369B042-37B3-474A-BE0A-89F72C96B8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6200000">
              <a:off x="6615470" y="2382116"/>
              <a:ext cx="2913081" cy="5862575"/>
            </a:xfrm>
            <a:prstGeom prst="rect">
              <a:avLst/>
            </a:prstGeom>
          </p:spPr>
        </p:pic>
        <p:pic>
          <p:nvPicPr>
            <p:cNvPr id="19" name="Grafik 18">
              <a:extLst>
                <a:ext uri="{FF2B5EF4-FFF2-40B4-BE49-F238E27FC236}">
                  <a16:creationId xmlns:a16="http://schemas.microsoft.com/office/drawing/2014/main" id="{6A6E1AFE-98AD-4833-AE01-1C9540466C1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15100" y="4174922"/>
              <a:ext cx="4100450" cy="2298693"/>
            </a:xfrm>
            <a:prstGeom prst="rect">
              <a:avLst/>
            </a:prstGeom>
            <a:ln w="12700">
              <a:solidFill>
                <a:schemeClr val="tx1"/>
              </a:solidFill>
            </a:ln>
            <a:effectLst/>
          </p:spPr>
        </p:pic>
      </p:grpSp>
      <p:pic>
        <p:nvPicPr>
          <p:cNvPr id="15" name="Grafik 14">
            <a:extLst>
              <a:ext uri="{FF2B5EF4-FFF2-40B4-BE49-F238E27FC236}">
                <a16:creationId xmlns:a16="http://schemas.microsoft.com/office/drawing/2014/main" id="{F3A9EE27-0B2E-473A-950E-7C3515D4BD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3789591">
            <a:off x="1759440" y="-462815"/>
            <a:ext cx="2913081" cy="5862575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E96DC1A3-4F9D-4A98-B43B-D3C6C7C70F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989591">
            <a:off x="1158547" y="1308463"/>
            <a:ext cx="4122403" cy="2300010"/>
          </a:xfrm>
          <a:prstGeom prst="rect">
            <a:avLst/>
          </a:prstGeom>
          <a:ln w="12700">
            <a:solidFill>
              <a:schemeClr val="tx1"/>
            </a:solidFill>
          </a:ln>
          <a:effectLst/>
        </p:spPr>
      </p:pic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A097D0CA-A054-47C5-82EB-9E78C90891D4}"/>
              </a:ext>
            </a:extLst>
          </p:cNvPr>
          <p:cNvGrpSpPr/>
          <p:nvPr/>
        </p:nvGrpSpPr>
        <p:grpSpPr>
          <a:xfrm rot="1134504">
            <a:off x="6123263" y="1040508"/>
            <a:ext cx="5862575" cy="2913081"/>
            <a:chOff x="6157975" y="308415"/>
            <a:chExt cx="5862575" cy="2913081"/>
          </a:xfrm>
        </p:grpSpPr>
        <p:pic>
          <p:nvPicPr>
            <p:cNvPr id="13" name="Grafik 12">
              <a:extLst>
                <a:ext uri="{FF2B5EF4-FFF2-40B4-BE49-F238E27FC236}">
                  <a16:creationId xmlns:a16="http://schemas.microsoft.com/office/drawing/2014/main" id="{70374143-CF80-4029-B4C4-5F06B2B21C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6200000">
              <a:off x="7632722" y="-1166332"/>
              <a:ext cx="2913081" cy="5862575"/>
            </a:xfrm>
            <a:prstGeom prst="rect">
              <a:avLst/>
            </a:prstGeom>
          </p:spPr>
        </p:pic>
        <p:pic>
          <p:nvPicPr>
            <p:cNvPr id="10" name="Grafik 9">
              <a:extLst>
                <a:ext uri="{FF2B5EF4-FFF2-40B4-BE49-F238E27FC236}">
                  <a16:creationId xmlns:a16="http://schemas.microsoft.com/office/drawing/2014/main" id="{E4A7E66E-CDA3-4E5A-911E-E3DD71CF5A9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19008" y="640235"/>
              <a:ext cx="4122403" cy="2299770"/>
            </a:xfrm>
            <a:prstGeom prst="rect">
              <a:avLst/>
            </a:prstGeom>
            <a:ln w="12700">
              <a:solidFill>
                <a:schemeClr val="tx1"/>
              </a:solidFill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3342857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rafik 27">
            <a:extLst>
              <a:ext uri="{FF2B5EF4-FFF2-40B4-BE49-F238E27FC236}">
                <a16:creationId xmlns:a16="http://schemas.microsoft.com/office/drawing/2014/main" id="{72F8D606-ADA7-46EB-8B56-2651F76BC9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627185" y="2179932"/>
            <a:ext cx="2625329" cy="2625329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D1D63070-632A-4FEF-8CC9-3F33E8C85C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07961" y="333866"/>
            <a:ext cx="1157380" cy="1157380"/>
          </a:xfrm>
          <a:prstGeom prst="rect">
            <a:avLst/>
          </a:prstGeom>
        </p:spPr>
      </p:pic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68767866-E537-4260-BA2E-D291BC01195E}"/>
              </a:ext>
            </a:extLst>
          </p:cNvPr>
          <p:cNvCxnSpPr>
            <a:cxnSpLocks/>
          </p:cNvCxnSpPr>
          <p:nvPr/>
        </p:nvCxnSpPr>
        <p:spPr>
          <a:xfrm flipV="1">
            <a:off x="2458607" y="3614110"/>
            <a:ext cx="2377973" cy="11743"/>
          </a:xfrm>
          <a:prstGeom prst="line">
            <a:avLst/>
          </a:prstGeom>
          <a:ln w="127000" cap="rnd">
            <a:solidFill>
              <a:schemeClr val="tx1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3E8098A0-0A0E-4AB0-8E8D-07E16D3C82D3}"/>
              </a:ext>
            </a:extLst>
          </p:cNvPr>
          <p:cNvCxnSpPr>
            <a:cxnSpLocks/>
          </p:cNvCxnSpPr>
          <p:nvPr/>
        </p:nvCxnSpPr>
        <p:spPr>
          <a:xfrm>
            <a:off x="2369006" y="980186"/>
            <a:ext cx="2402301" cy="1551981"/>
          </a:xfrm>
          <a:prstGeom prst="line">
            <a:avLst/>
          </a:prstGeom>
          <a:ln w="127000" cap="rnd">
            <a:solidFill>
              <a:srgbClr val="FF0000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" name="Grafik 70">
            <a:extLst>
              <a:ext uri="{FF2B5EF4-FFF2-40B4-BE49-F238E27FC236}">
                <a16:creationId xmlns:a16="http://schemas.microsoft.com/office/drawing/2014/main" id="{1D8181EB-5EB5-4C0D-B608-054CD88D32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4650" y="3303622"/>
            <a:ext cx="700861" cy="700861"/>
          </a:xfrm>
          <a:prstGeom prst="rect">
            <a:avLst/>
          </a:prstGeom>
        </p:spPr>
      </p:pic>
      <p:pic>
        <p:nvPicPr>
          <p:cNvPr id="75" name="Grafik 74">
            <a:extLst>
              <a:ext uri="{FF2B5EF4-FFF2-40B4-BE49-F238E27FC236}">
                <a16:creationId xmlns:a16="http://schemas.microsoft.com/office/drawing/2014/main" id="{4B897562-5A5A-4702-98A6-67CEF564887E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4590" y="4510217"/>
            <a:ext cx="779969" cy="779969"/>
          </a:xfrm>
          <a:prstGeom prst="rect">
            <a:avLst/>
          </a:prstGeom>
        </p:spPr>
      </p:pic>
      <p:sp>
        <p:nvSpPr>
          <p:cNvPr id="76" name="Ellipse 75">
            <a:extLst>
              <a:ext uri="{FF2B5EF4-FFF2-40B4-BE49-F238E27FC236}">
                <a16:creationId xmlns:a16="http://schemas.microsoft.com/office/drawing/2014/main" id="{9F40E1C8-207C-40C5-A293-2E64828A6B22}"/>
              </a:ext>
            </a:extLst>
          </p:cNvPr>
          <p:cNvSpPr/>
          <p:nvPr/>
        </p:nvSpPr>
        <p:spPr>
          <a:xfrm>
            <a:off x="1126212" y="3104934"/>
            <a:ext cx="1093023" cy="105668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cxnSp>
        <p:nvCxnSpPr>
          <p:cNvPr id="83" name="Gerader Verbinder 82">
            <a:extLst>
              <a:ext uri="{FF2B5EF4-FFF2-40B4-BE49-F238E27FC236}">
                <a16:creationId xmlns:a16="http://schemas.microsoft.com/office/drawing/2014/main" id="{75D57203-62D8-4A03-8AC7-28406C29822B}"/>
              </a:ext>
            </a:extLst>
          </p:cNvPr>
          <p:cNvCxnSpPr>
            <a:cxnSpLocks/>
          </p:cNvCxnSpPr>
          <p:nvPr/>
        </p:nvCxnSpPr>
        <p:spPr>
          <a:xfrm flipH="1">
            <a:off x="2333291" y="4616310"/>
            <a:ext cx="2411664" cy="1428820"/>
          </a:xfrm>
          <a:prstGeom prst="line">
            <a:avLst/>
          </a:prstGeom>
          <a:ln w="127000" cap="rnd">
            <a:solidFill>
              <a:srgbClr val="FFC000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feld 87">
            <a:extLst>
              <a:ext uri="{FF2B5EF4-FFF2-40B4-BE49-F238E27FC236}">
                <a16:creationId xmlns:a16="http://schemas.microsoft.com/office/drawing/2014/main" id="{CA3CB696-877A-4AF1-8B69-5F0CF0C87AA6}"/>
              </a:ext>
            </a:extLst>
          </p:cNvPr>
          <p:cNvSpPr txBox="1"/>
          <p:nvPr/>
        </p:nvSpPr>
        <p:spPr>
          <a:xfrm>
            <a:off x="9368546" y="386705"/>
            <a:ext cx="30328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500" b="1" dirty="0"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?</a:t>
            </a:r>
          </a:p>
        </p:txBody>
      </p:sp>
      <p:sp>
        <p:nvSpPr>
          <p:cNvPr id="89" name="Textfeld 88">
            <a:extLst>
              <a:ext uri="{FF2B5EF4-FFF2-40B4-BE49-F238E27FC236}">
                <a16:creationId xmlns:a16="http://schemas.microsoft.com/office/drawing/2014/main" id="{48C1D858-FFAB-4A09-B611-0467C9524226}"/>
              </a:ext>
            </a:extLst>
          </p:cNvPr>
          <p:cNvSpPr txBox="1"/>
          <p:nvPr/>
        </p:nvSpPr>
        <p:spPr>
          <a:xfrm>
            <a:off x="9226711" y="87198"/>
            <a:ext cx="30328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3000" b="1" dirty="0"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?</a:t>
            </a:r>
          </a:p>
        </p:txBody>
      </p:sp>
      <p:sp>
        <p:nvSpPr>
          <p:cNvPr id="90" name="Textfeld 89">
            <a:extLst>
              <a:ext uri="{FF2B5EF4-FFF2-40B4-BE49-F238E27FC236}">
                <a16:creationId xmlns:a16="http://schemas.microsoft.com/office/drawing/2014/main" id="{FA84AF7A-9B2C-4BE2-89F1-C605F1CBE195}"/>
              </a:ext>
            </a:extLst>
          </p:cNvPr>
          <p:cNvSpPr txBox="1"/>
          <p:nvPr/>
        </p:nvSpPr>
        <p:spPr>
          <a:xfrm>
            <a:off x="9453799" y="-103591"/>
            <a:ext cx="30328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3500" b="1" dirty="0"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?</a:t>
            </a:r>
          </a:p>
        </p:txBody>
      </p:sp>
      <p:pic>
        <p:nvPicPr>
          <p:cNvPr id="29" name="Grafik 28">
            <a:extLst>
              <a:ext uri="{FF2B5EF4-FFF2-40B4-BE49-F238E27FC236}">
                <a16:creationId xmlns:a16="http://schemas.microsoft.com/office/drawing/2014/main" id="{90782911-4948-4577-96E0-66615074ED46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33" y="1671542"/>
            <a:ext cx="1253096" cy="1253096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E0A40759-8429-4825-BA31-6183EB14E90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4700" y="5725889"/>
            <a:ext cx="836383" cy="836383"/>
          </a:xfrm>
          <a:prstGeom prst="rect">
            <a:avLst/>
          </a:prstGeom>
        </p:spPr>
      </p:pic>
      <p:sp>
        <p:nvSpPr>
          <p:cNvPr id="32" name="Ellipse 31">
            <a:extLst>
              <a:ext uri="{FF2B5EF4-FFF2-40B4-BE49-F238E27FC236}">
                <a16:creationId xmlns:a16="http://schemas.microsoft.com/office/drawing/2014/main" id="{555B2946-3693-4E6B-9D7F-ACEE7B848A08}"/>
              </a:ext>
            </a:extLst>
          </p:cNvPr>
          <p:cNvSpPr/>
          <p:nvPr/>
        </p:nvSpPr>
        <p:spPr>
          <a:xfrm>
            <a:off x="1130146" y="4341913"/>
            <a:ext cx="1093023" cy="1056683"/>
          </a:xfrm>
          <a:prstGeom prst="ellipse">
            <a:avLst/>
          </a:prstGeom>
          <a:noFill/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34" name="Ellipse 33">
            <a:extLst>
              <a:ext uri="{FF2B5EF4-FFF2-40B4-BE49-F238E27FC236}">
                <a16:creationId xmlns:a16="http://schemas.microsoft.com/office/drawing/2014/main" id="{85219BB2-BDAA-49DE-BE2A-523D18A5DC33}"/>
              </a:ext>
            </a:extLst>
          </p:cNvPr>
          <p:cNvSpPr/>
          <p:nvPr/>
        </p:nvSpPr>
        <p:spPr>
          <a:xfrm>
            <a:off x="1130146" y="5578891"/>
            <a:ext cx="1093023" cy="105668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35" name="Trapezoid 34">
            <a:extLst>
              <a:ext uri="{FF2B5EF4-FFF2-40B4-BE49-F238E27FC236}">
                <a16:creationId xmlns:a16="http://schemas.microsoft.com/office/drawing/2014/main" id="{D68A19C2-8384-4067-BDCD-C8DCEE22FABA}"/>
              </a:ext>
            </a:extLst>
          </p:cNvPr>
          <p:cNvSpPr/>
          <p:nvPr/>
        </p:nvSpPr>
        <p:spPr>
          <a:xfrm rot="5400000">
            <a:off x="4281642" y="3380316"/>
            <a:ext cx="1800000" cy="216000"/>
          </a:xfrm>
          <a:prstGeom prst="trapezoid">
            <a:avLst/>
          </a:prstGeom>
          <a:noFill/>
          <a:ln w="222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36" name="Trapezoid 35">
            <a:extLst>
              <a:ext uri="{FF2B5EF4-FFF2-40B4-BE49-F238E27FC236}">
                <a16:creationId xmlns:a16="http://schemas.microsoft.com/office/drawing/2014/main" id="{C1E1480E-0319-4667-B247-A4DECCE1EF46}"/>
              </a:ext>
            </a:extLst>
          </p:cNvPr>
          <p:cNvSpPr/>
          <p:nvPr/>
        </p:nvSpPr>
        <p:spPr>
          <a:xfrm rot="5400000">
            <a:off x="5390158" y="3380231"/>
            <a:ext cx="761620" cy="216000"/>
          </a:xfrm>
          <a:prstGeom prst="trapezoid">
            <a:avLst/>
          </a:prstGeom>
          <a:noFill/>
          <a:ln w="222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C987EACE-281B-41A5-9866-E6A8A92D2E2A}"/>
              </a:ext>
            </a:extLst>
          </p:cNvPr>
          <p:cNvSpPr/>
          <p:nvPr/>
        </p:nvSpPr>
        <p:spPr>
          <a:xfrm>
            <a:off x="6193025" y="3311764"/>
            <a:ext cx="173464" cy="330503"/>
          </a:xfrm>
          <a:prstGeom prst="rect">
            <a:avLst/>
          </a:prstGeom>
          <a:noFill/>
          <a:ln w="222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pic>
        <p:nvPicPr>
          <p:cNvPr id="39" name="Grafik 38">
            <a:extLst>
              <a:ext uri="{FF2B5EF4-FFF2-40B4-BE49-F238E27FC236}">
                <a16:creationId xmlns:a16="http://schemas.microsoft.com/office/drawing/2014/main" id="{64EC4826-0B4B-4BDF-868D-4CD8DE5B6C2F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691111" y="370405"/>
            <a:ext cx="734027" cy="1499797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6128F820-F2E3-4364-BBF6-2F844D94D0C1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563035" y="4106235"/>
            <a:ext cx="990179" cy="925601"/>
          </a:xfrm>
          <a:prstGeom prst="rect">
            <a:avLst/>
          </a:prstGeom>
        </p:spPr>
      </p:pic>
      <p:pic>
        <p:nvPicPr>
          <p:cNvPr id="42" name="Grafik 41">
            <a:extLst>
              <a:ext uri="{FF2B5EF4-FFF2-40B4-BE49-F238E27FC236}">
                <a16:creationId xmlns:a16="http://schemas.microsoft.com/office/drawing/2014/main" id="{031C5AFB-1105-4328-AA05-84C64B2868C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2458" y="5628095"/>
            <a:ext cx="831332" cy="1043513"/>
          </a:xfrm>
          <a:prstGeom prst="rect">
            <a:avLst/>
          </a:prstGeom>
        </p:spPr>
      </p:pic>
      <p:pic>
        <p:nvPicPr>
          <p:cNvPr id="43" name="Grafik 42">
            <a:extLst>
              <a:ext uri="{FF2B5EF4-FFF2-40B4-BE49-F238E27FC236}">
                <a16:creationId xmlns:a16="http://schemas.microsoft.com/office/drawing/2014/main" id="{88F310DC-292F-44D2-8E7E-FEC895EDB06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6368" y="2466462"/>
            <a:ext cx="1043513" cy="1043513"/>
          </a:xfrm>
          <a:prstGeom prst="rect">
            <a:avLst/>
          </a:prstGeom>
        </p:spPr>
      </p:pic>
      <p:cxnSp>
        <p:nvCxnSpPr>
          <p:cNvPr id="44" name="Gerader Verbinder 43">
            <a:extLst>
              <a:ext uri="{FF2B5EF4-FFF2-40B4-BE49-F238E27FC236}">
                <a16:creationId xmlns:a16="http://schemas.microsoft.com/office/drawing/2014/main" id="{91DE7A3A-DDA4-4219-91D6-95BF276AD55F}"/>
              </a:ext>
            </a:extLst>
          </p:cNvPr>
          <p:cNvCxnSpPr>
            <a:cxnSpLocks/>
          </p:cNvCxnSpPr>
          <p:nvPr/>
        </p:nvCxnSpPr>
        <p:spPr>
          <a:xfrm flipV="1">
            <a:off x="7166919" y="2975862"/>
            <a:ext cx="2369449" cy="374268"/>
          </a:xfrm>
          <a:prstGeom prst="line">
            <a:avLst/>
          </a:prstGeom>
          <a:ln w="88900" cap="rnd">
            <a:solidFill>
              <a:schemeClr val="accent6">
                <a:lumMod val="75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r Verbinder 46">
            <a:extLst>
              <a:ext uri="{FF2B5EF4-FFF2-40B4-BE49-F238E27FC236}">
                <a16:creationId xmlns:a16="http://schemas.microsoft.com/office/drawing/2014/main" id="{1E2D8BA0-95CC-4AAA-A06C-6F430D2328BF}"/>
              </a:ext>
            </a:extLst>
          </p:cNvPr>
          <p:cNvCxnSpPr>
            <a:cxnSpLocks/>
          </p:cNvCxnSpPr>
          <p:nvPr/>
        </p:nvCxnSpPr>
        <p:spPr>
          <a:xfrm>
            <a:off x="7166919" y="3721044"/>
            <a:ext cx="2277355" cy="2324086"/>
          </a:xfrm>
          <a:prstGeom prst="line">
            <a:avLst/>
          </a:prstGeom>
          <a:ln w="88900" cap="rnd">
            <a:solidFill>
              <a:srgbClr val="00B0F0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feld 49">
            <a:extLst>
              <a:ext uri="{FF2B5EF4-FFF2-40B4-BE49-F238E27FC236}">
                <a16:creationId xmlns:a16="http://schemas.microsoft.com/office/drawing/2014/main" id="{32A885F2-3DE7-4C07-B9D8-949B625008F9}"/>
              </a:ext>
            </a:extLst>
          </p:cNvPr>
          <p:cNvSpPr txBox="1"/>
          <p:nvPr/>
        </p:nvSpPr>
        <p:spPr>
          <a:xfrm>
            <a:off x="9319910" y="4091631"/>
            <a:ext cx="30328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500" b="1" dirty="0"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?</a:t>
            </a:r>
          </a:p>
        </p:txBody>
      </p:sp>
      <p:sp>
        <p:nvSpPr>
          <p:cNvPr id="52" name="Textfeld 51">
            <a:extLst>
              <a:ext uri="{FF2B5EF4-FFF2-40B4-BE49-F238E27FC236}">
                <a16:creationId xmlns:a16="http://schemas.microsoft.com/office/drawing/2014/main" id="{BF3A2934-46F6-4BBD-B1E5-52AA95271A2D}"/>
              </a:ext>
            </a:extLst>
          </p:cNvPr>
          <p:cNvSpPr txBox="1"/>
          <p:nvPr/>
        </p:nvSpPr>
        <p:spPr>
          <a:xfrm>
            <a:off x="9168550" y="3773074"/>
            <a:ext cx="30328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3000" b="1" dirty="0"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?</a:t>
            </a:r>
          </a:p>
        </p:txBody>
      </p:sp>
      <p:sp>
        <p:nvSpPr>
          <p:cNvPr id="53" name="Textfeld 52">
            <a:extLst>
              <a:ext uri="{FF2B5EF4-FFF2-40B4-BE49-F238E27FC236}">
                <a16:creationId xmlns:a16="http://schemas.microsoft.com/office/drawing/2014/main" id="{EFD9A43E-A7FE-4385-B7E0-13AF29AE198A}"/>
              </a:ext>
            </a:extLst>
          </p:cNvPr>
          <p:cNvSpPr txBox="1"/>
          <p:nvPr/>
        </p:nvSpPr>
        <p:spPr>
          <a:xfrm>
            <a:off x="9433738" y="3582285"/>
            <a:ext cx="30328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3500" b="1" dirty="0"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?</a:t>
            </a:r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193A8C5D-CBF4-4EBD-808D-D0358223B798}"/>
              </a:ext>
            </a:extLst>
          </p:cNvPr>
          <p:cNvSpPr/>
          <p:nvPr/>
        </p:nvSpPr>
        <p:spPr>
          <a:xfrm>
            <a:off x="6666703" y="3311764"/>
            <a:ext cx="173464" cy="330503"/>
          </a:xfrm>
          <a:prstGeom prst="rect">
            <a:avLst/>
          </a:prstGeom>
          <a:noFill/>
          <a:ln w="222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D433A34B-D194-4294-AB9D-D72984DC435C}"/>
              </a:ext>
            </a:extLst>
          </p:cNvPr>
          <p:cNvSpPr txBox="1"/>
          <p:nvPr/>
        </p:nvSpPr>
        <p:spPr>
          <a:xfrm>
            <a:off x="2217953" y="1975370"/>
            <a:ext cx="30328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500" b="1" dirty="0"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?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770200EA-2997-469A-BB63-5AB6450080DD}"/>
              </a:ext>
            </a:extLst>
          </p:cNvPr>
          <p:cNvSpPr txBox="1"/>
          <p:nvPr/>
        </p:nvSpPr>
        <p:spPr>
          <a:xfrm>
            <a:off x="2333291" y="1713963"/>
            <a:ext cx="30328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3000" b="1" dirty="0"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?</a:t>
            </a:r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9491029D-5378-41B4-BB4D-64DA96DBF454}"/>
              </a:ext>
            </a:extLst>
          </p:cNvPr>
          <p:cNvSpPr txBox="1"/>
          <p:nvPr/>
        </p:nvSpPr>
        <p:spPr>
          <a:xfrm>
            <a:off x="2155319" y="1514150"/>
            <a:ext cx="30328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3500" b="1" dirty="0"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?</a:t>
            </a:r>
          </a:p>
        </p:txBody>
      </p:sp>
      <p:sp>
        <p:nvSpPr>
          <p:cNvPr id="49" name="Textfeld 48">
            <a:extLst>
              <a:ext uri="{FF2B5EF4-FFF2-40B4-BE49-F238E27FC236}">
                <a16:creationId xmlns:a16="http://schemas.microsoft.com/office/drawing/2014/main" id="{923E60F6-4852-4D9D-95F9-4368A9ACABA8}"/>
              </a:ext>
            </a:extLst>
          </p:cNvPr>
          <p:cNvSpPr txBox="1"/>
          <p:nvPr/>
        </p:nvSpPr>
        <p:spPr>
          <a:xfrm>
            <a:off x="2253546" y="4570680"/>
            <a:ext cx="30328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500" b="1" dirty="0"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?</a:t>
            </a:r>
          </a:p>
        </p:txBody>
      </p:sp>
      <p:sp>
        <p:nvSpPr>
          <p:cNvPr id="51" name="Textfeld 50">
            <a:extLst>
              <a:ext uri="{FF2B5EF4-FFF2-40B4-BE49-F238E27FC236}">
                <a16:creationId xmlns:a16="http://schemas.microsoft.com/office/drawing/2014/main" id="{7FD912D1-24B9-4B34-92F1-CDC5D689ADCE}"/>
              </a:ext>
            </a:extLst>
          </p:cNvPr>
          <p:cNvSpPr txBox="1"/>
          <p:nvPr/>
        </p:nvSpPr>
        <p:spPr>
          <a:xfrm>
            <a:off x="2368884" y="4309273"/>
            <a:ext cx="30328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3000" b="1" dirty="0"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?</a:t>
            </a:r>
          </a:p>
        </p:txBody>
      </p:sp>
      <p:sp>
        <p:nvSpPr>
          <p:cNvPr id="55" name="Textfeld 54">
            <a:extLst>
              <a:ext uri="{FF2B5EF4-FFF2-40B4-BE49-F238E27FC236}">
                <a16:creationId xmlns:a16="http://schemas.microsoft.com/office/drawing/2014/main" id="{CFB50E23-E896-40FA-91FE-ADD6D7119527}"/>
              </a:ext>
            </a:extLst>
          </p:cNvPr>
          <p:cNvSpPr txBox="1"/>
          <p:nvPr/>
        </p:nvSpPr>
        <p:spPr>
          <a:xfrm>
            <a:off x="2190912" y="4109460"/>
            <a:ext cx="30328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3500" b="1" dirty="0"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768064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25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6" presetClass="emph" presetSubtype="0" repeatCount="indefinite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1000" tmFilter="0, 0; .2, .5; .8, .5; 1, 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500" autoRev="1" fill="hold"/>
                                        <p:tgtEl>
                                          <p:spTgt spid="8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 tmFilter="0, 0; .2, .5; .8, .5; 1, 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250" autoRev="1" fill="hold"/>
                                        <p:tgtEl>
                                          <p:spTgt spid="8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26" presetClass="emph" presetSubtype="0" repeatCount="indefinite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1000" tmFilter="0, 0; .2, .5; .8, .5; 1, 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500" autoRev="1" fill="hold"/>
                                        <p:tgtEl>
                                          <p:spTgt spid="9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22" presetClass="entr" presetSubtype="8" repeatCount="indefinite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6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7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6" presetClass="emph" presetSubtype="0" repeatCount="indefinite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1000" tmFilter="0, 0; .2, .5; .8, .5; 1, 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1" dur="500" autoRev="1" fill="hold"/>
                                        <p:tgtEl>
                                          <p:spTgt spid="5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2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 tmFilter="0, 0; .2, .5; .8, .5; 1, 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4" dur="250" autoRev="1" fill="hold"/>
                                        <p:tgtEl>
                                          <p:spTgt spid="5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5" presetID="26" presetClass="emph" presetSubtype="0" repeatCount="indefinite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1000" tmFilter="0, 0; .2, .5; .8, .5; 1, 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7" dur="500" autoRev="1" fill="hold"/>
                                        <p:tgtEl>
                                          <p:spTgt spid="5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8" presetID="26" presetClass="emph" presetSubtype="0" repeatCount="indefinite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1000" tmFilter="0, 0; .2, .5; .8, .5; 1, 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0" dur="500" autoRev="1" fill="hold"/>
                                        <p:tgtEl>
                                          <p:spTgt spid="3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1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 tmFilter="0, 0; .2, .5; .8, .5; 1, 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3" dur="250" autoRev="1" fill="hold"/>
                                        <p:tgtEl>
                                          <p:spTgt spid="3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4" presetID="26" presetClass="emph" presetSubtype="0" repeatCount="indefinite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1000" tmFilter="0, 0; .2, .5; .8, .5; 1, 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6" dur="500" autoRev="1" fill="hold"/>
                                        <p:tgtEl>
                                          <p:spTgt spid="3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7" presetID="26" presetClass="emph" presetSubtype="0" repeatCount="indefinite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1000" tmFilter="0, 0; .2, .5; .8, .5; 1, 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9" dur="500" autoRev="1" fill="hold"/>
                                        <p:tgtEl>
                                          <p:spTgt spid="4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0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 tmFilter="0, 0; .2, .5; .8, .5; 1, 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2" dur="250" autoRev="1" fill="hold"/>
                                        <p:tgtEl>
                                          <p:spTgt spid="5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26" presetClass="emph" presetSubtype="0" repeatCount="indefinite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1000" tmFilter="0, 0; .2, .5; .8, .5; 1, 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5" dur="500" autoRev="1" fill="hold"/>
                                        <p:tgtEl>
                                          <p:spTgt spid="5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/>
      <p:bldP spid="89" grpId="0"/>
      <p:bldP spid="90" grpId="0"/>
      <p:bldP spid="50" grpId="0"/>
      <p:bldP spid="52" grpId="0"/>
      <p:bldP spid="53" grpId="0"/>
      <p:bldP spid="31" grpId="0"/>
      <p:bldP spid="33" grpId="0"/>
      <p:bldP spid="38" grpId="0"/>
      <p:bldP spid="49" grpId="0"/>
      <p:bldP spid="51" grpId="0"/>
      <p:bldP spid="5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D1D63070-632A-4FEF-8CC9-3F33E8C85C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07952" y="333866"/>
            <a:ext cx="1157380" cy="1157380"/>
          </a:xfrm>
          <a:prstGeom prst="rect">
            <a:avLst/>
          </a:prstGeom>
        </p:spPr>
      </p:pic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68767866-E537-4260-BA2E-D291BC01195E}"/>
              </a:ext>
            </a:extLst>
          </p:cNvPr>
          <p:cNvCxnSpPr>
            <a:cxnSpLocks/>
          </p:cNvCxnSpPr>
          <p:nvPr/>
        </p:nvCxnSpPr>
        <p:spPr>
          <a:xfrm flipV="1">
            <a:off x="2360140" y="3303622"/>
            <a:ext cx="2519509" cy="316909"/>
          </a:xfrm>
          <a:prstGeom prst="line">
            <a:avLst/>
          </a:prstGeom>
          <a:ln w="127000" cap="rnd">
            <a:solidFill>
              <a:srgbClr val="00B050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3E8098A0-0A0E-4AB0-8E8D-07E16D3C82D3}"/>
              </a:ext>
            </a:extLst>
          </p:cNvPr>
          <p:cNvCxnSpPr>
            <a:cxnSpLocks/>
          </p:cNvCxnSpPr>
          <p:nvPr/>
        </p:nvCxnSpPr>
        <p:spPr>
          <a:xfrm>
            <a:off x="2360140" y="939114"/>
            <a:ext cx="2685536" cy="931088"/>
          </a:xfrm>
          <a:prstGeom prst="line">
            <a:avLst/>
          </a:prstGeom>
          <a:ln w="127000" cap="rnd">
            <a:solidFill>
              <a:srgbClr val="00B050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r Verbinder 30">
            <a:extLst>
              <a:ext uri="{FF2B5EF4-FFF2-40B4-BE49-F238E27FC236}">
                <a16:creationId xmlns:a16="http://schemas.microsoft.com/office/drawing/2014/main" id="{05A9286B-50D7-4751-B7E4-688BDD4DC2FA}"/>
              </a:ext>
            </a:extLst>
          </p:cNvPr>
          <p:cNvCxnSpPr>
            <a:cxnSpLocks/>
            <a:endCxn id="64" idx="1"/>
          </p:cNvCxnSpPr>
          <p:nvPr/>
        </p:nvCxnSpPr>
        <p:spPr>
          <a:xfrm>
            <a:off x="6993886" y="2937031"/>
            <a:ext cx="2530125" cy="51188"/>
          </a:xfrm>
          <a:prstGeom prst="line">
            <a:avLst/>
          </a:prstGeom>
          <a:ln w="88900" cap="rnd">
            <a:solidFill>
              <a:srgbClr val="00B050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EF649437-4CFD-4558-8067-7EE8ECB84C7A}"/>
              </a:ext>
            </a:extLst>
          </p:cNvPr>
          <p:cNvCxnSpPr>
            <a:cxnSpLocks/>
          </p:cNvCxnSpPr>
          <p:nvPr/>
        </p:nvCxnSpPr>
        <p:spPr>
          <a:xfrm flipV="1">
            <a:off x="6956815" y="1066492"/>
            <a:ext cx="2513021" cy="1338185"/>
          </a:xfrm>
          <a:prstGeom prst="line">
            <a:avLst/>
          </a:prstGeom>
          <a:ln w="88900" cap="rnd">
            <a:solidFill>
              <a:srgbClr val="00B050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" name="Grafik 70">
            <a:extLst>
              <a:ext uri="{FF2B5EF4-FFF2-40B4-BE49-F238E27FC236}">
                <a16:creationId xmlns:a16="http://schemas.microsoft.com/office/drawing/2014/main" id="{1D8181EB-5EB5-4C0D-B608-054CD88D32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4641" y="3303622"/>
            <a:ext cx="700861" cy="700861"/>
          </a:xfrm>
          <a:prstGeom prst="rect">
            <a:avLst/>
          </a:prstGeom>
        </p:spPr>
      </p:pic>
      <p:pic>
        <p:nvPicPr>
          <p:cNvPr id="75" name="Grafik 74">
            <a:extLst>
              <a:ext uri="{FF2B5EF4-FFF2-40B4-BE49-F238E27FC236}">
                <a16:creationId xmlns:a16="http://schemas.microsoft.com/office/drawing/2014/main" id="{4B897562-5A5A-4702-98A6-67CEF56488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4581" y="4510217"/>
            <a:ext cx="779969" cy="779969"/>
          </a:xfrm>
          <a:prstGeom prst="rect">
            <a:avLst/>
          </a:prstGeom>
        </p:spPr>
      </p:pic>
      <p:sp>
        <p:nvSpPr>
          <p:cNvPr id="76" name="Ellipse 75">
            <a:extLst>
              <a:ext uri="{FF2B5EF4-FFF2-40B4-BE49-F238E27FC236}">
                <a16:creationId xmlns:a16="http://schemas.microsoft.com/office/drawing/2014/main" id="{9F40E1C8-207C-40C5-A293-2E64828A6B22}"/>
              </a:ext>
            </a:extLst>
          </p:cNvPr>
          <p:cNvSpPr/>
          <p:nvPr/>
        </p:nvSpPr>
        <p:spPr>
          <a:xfrm>
            <a:off x="1126203" y="3104934"/>
            <a:ext cx="1093023" cy="105668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cxnSp>
        <p:nvCxnSpPr>
          <p:cNvPr id="83" name="Gerader Verbinder 82">
            <a:extLst>
              <a:ext uri="{FF2B5EF4-FFF2-40B4-BE49-F238E27FC236}">
                <a16:creationId xmlns:a16="http://schemas.microsoft.com/office/drawing/2014/main" id="{75D57203-62D8-4A03-8AC7-28406C29822B}"/>
              </a:ext>
            </a:extLst>
          </p:cNvPr>
          <p:cNvCxnSpPr>
            <a:cxnSpLocks/>
          </p:cNvCxnSpPr>
          <p:nvPr/>
        </p:nvCxnSpPr>
        <p:spPr>
          <a:xfrm flipH="1">
            <a:off x="2360140" y="4772745"/>
            <a:ext cx="2685536" cy="1195569"/>
          </a:xfrm>
          <a:prstGeom prst="line">
            <a:avLst/>
          </a:prstGeom>
          <a:ln w="127000" cap="rnd">
            <a:solidFill>
              <a:srgbClr val="00B050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Grafik 28">
            <a:extLst>
              <a:ext uri="{FF2B5EF4-FFF2-40B4-BE49-F238E27FC236}">
                <a16:creationId xmlns:a16="http://schemas.microsoft.com/office/drawing/2014/main" id="{90782911-4948-4577-96E0-66615074ED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24" y="1671542"/>
            <a:ext cx="1253096" cy="1253096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E0A40759-8429-4825-BA31-6183EB14E9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4691" y="5725889"/>
            <a:ext cx="836383" cy="836383"/>
          </a:xfrm>
          <a:prstGeom prst="rect">
            <a:avLst/>
          </a:prstGeom>
        </p:spPr>
      </p:pic>
      <p:sp>
        <p:nvSpPr>
          <p:cNvPr id="32" name="Ellipse 31">
            <a:extLst>
              <a:ext uri="{FF2B5EF4-FFF2-40B4-BE49-F238E27FC236}">
                <a16:creationId xmlns:a16="http://schemas.microsoft.com/office/drawing/2014/main" id="{555B2946-3693-4E6B-9D7F-ACEE7B848A08}"/>
              </a:ext>
            </a:extLst>
          </p:cNvPr>
          <p:cNvSpPr/>
          <p:nvPr/>
        </p:nvSpPr>
        <p:spPr>
          <a:xfrm>
            <a:off x="1130137" y="4341913"/>
            <a:ext cx="1093023" cy="105668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34" name="Ellipse 33">
            <a:extLst>
              <a:ext uri="{FF2B5EF4-FFF2-40B4-BE49-F238E27FC236}">
                <a16:creationId xmlns:a16="http://schemas.microsoft.com/office/drawing/2014/main" id="{85219BB2-BDAA-49DE-BE2A-523D18A5DC33}"/>
              </a:ext>
            </a:extLst>
          </p:cNvPr>
          <p:cNvSpPr/>
          <p:nvPr/>
        </p:nvSpPr>
        <p:spPr>
          <a:xfrm>
            <a:off x="1130137" y="5578891"/>
            <a:ext cx="1093023" cy="105668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cxnSp>
        <p:nvCxnSpPr>
          <p:cNvPr id="41" name="Gerader Verbinder 40">
            <a:extLst>
              <a:ext uri="{FF2B5EF4-FFF2-40B4-BE49-F238E27FC236}">
                <a16:creationId xmlns:a16="http://schemas.microsoft.com/office/drawing/2014/main" id="{03FE38BD-D60D-418F-A631-D46528C2DEA8}"/>
              </a:ext>
            </a:extLst>
          </p:cNvPr>
          <p:cNvCxnSpPr>
            <a:cxnSpLocks/>
          </p:cNvCxnSpPr>
          <p:nvPr/>
        </p:nvCxnSpPr>
        <p:spPr>
          <a:xfrm>
            <a:off x="6963193" y="4209113"/>
            <a:ext cx="2483042" cy="1759201"/>
          </a:xfrm>
          <a:prstGeom prst="line">
            <a:avLst/>
          </a:prstGeom>
          <a:ln w="88900" cap="rnd">
            <a:solidFill>
              <a:srgbClr val="00B050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Grafik 26">
            <a:extLst>
              <a:ext uri="{FF2B5EF4-FFF2-40B4-BE49-F238E27FC236}">
                <a16:creationId xmlns:a16="http://schemas.microsoft.com/office/drawing/2014/main" id="{EEC4CB1B-5CC0-4162-AB2F-7E19A85BF1C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0530" y="1756925"/>
            <a:ext cx="1889117" cy="3070564"/>
          </a:xfrm>
          <a:prstGeom prst="rect">
            <a:avLst/>
          </a:prstGeom>
        </p:spPr>
      </p:pic>
      <p:cxnSp>
        <p:nvCxnSpPr>
          <p:cNvPr id="55" name="Gerader Verbinder 54">
            <a:extLst>
              <a:ext uri="{FF2B5EF4-FFF2-40B4-BE49-F238E27FC236}">
                <a16:creationId xmlns:a16="http://schemas.microsoft.com/office/drawing/2014/main" id="{291E92D8-C1C0-4A54-B47B-7BE3A4C3FD81}"/>
              </a:ext>
            </a:extLst>
          </p:cNvPr>
          <p:cNvCxnSpPr>
            <a:cxnSpLocks/>
          </p:cNvCxnSpPr>
          <p:nvPr/>
        </p:nvCxnSpPr>
        <p:spPr>
          <a:xfrm>
            <a:off x="6981529" y="3963745"/>
            <a:ext cx="2470186" cy="497044"/>
          </a:xfrm>
          <a:prstGeom prst="line">
            <a:avLst/>
          </a:prstGeom>
          <a:ln w="88900" cap="rnd">
            <a:solidFill>
              <a:srgbClr val="00B050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Grafik 60">
            <a:extLst>
              <a:ext uri="{FF2B5EF4-FFF2-40B4-BE49-F238E27FC236}">
                <a16:creationId xmlns:a16="http://schemas.microsoft.com/office/drawing/2014/main" id="{A5E2B72D-F2E5-4E6E-BF32-7FC0444FBEA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78754" y="370405"/>
            <a:ext cx="734027" cy="1499797"/>
          </a:xfrm>
          <a:prstGeom prst="rect">
            <a:avLst/>
          </a:prstGeom>
        </p:spPr>
      </p:pic>
      <p:pic>
        <p:nvPicPr>
          <p:cNvPr id="62" name="Grafik 61">
            <a:extLst>
              <a:ext uri="{FF2B5EF4-FFF2-40B4-BE49-F238E27FC236}">
                <a16:creationId xmlns:a16="http://schemas.microsoft.com/office/drawing/2014/main" id="{FF97F00C-8E31-4F20-AF44-9E76241FAE7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50678" y="4106235"/>
            <a:ext cx="990179" cy="925601"/>
          </a:xfrm>
          <a:prstGeom prst="rect">
            <a:avLst/>
          </a:prstGeom>
        </p:spPr>
      </p:pic>
      <p:pic>
        <p:nvPicPr>
          <p:cNvPr id="63" name="Grafik 62">
            <a:extLst>
              <a:ext uri="{FF2B5EF4-FFF2-40B4-BE49-F238E27FC236}">
                <a16:creationId xmlns:a16="http://schemas.microsoft.com/office/drawing/2014/main" id="{656EB8FC-C2A1-4096-9084-761C134C9D6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0101" y="5628095"/>
            <a:ext cx="831332" cy="1043513"/>
          </a:xfrm>
          <a:prstGeom prst="rect">
            <a:avLst/>
          </a:prstGeom>
        </p:spPr>
      </p:pic>
      <p:pic>
        <p:nvPicPr>
          <p:cNvPr id="64" name="Grafik 63">
            <a:extLst>
              <a:ext uri="{FF2B5EF4-FFF2-40B4-BE49-F238E27FC236}">
                <a16:creationId xmlns:a16="http://schemas.microsoft.com/office/drawing/2014/main" id="{52F1BF67-2D87-4BA5-A9BE-126AD694B9C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4011" y="2466462"/>
            <a:ext cx="1043513" cy="1043513"/>
          </a:xfrm>
          <a:prstGeom prst="rect">
            <a:avLst/>
          </a:prstGeom>
        </p:spPr>
      </p:pic>
      <p:cxnSp>
        <p:nvCxnSpPr>
          <p:cNvPr id="69" name="Gerader Verbinder 68">
            <a:extLst>
              <a:ext uri="{FF2B5EF4-FFF2-40B4-BE49-F238E27FC236}">
                <a16:creationId xmlns:a16="http://schemas.microsoft.com/office/drawing/2014/main" id="{367D85A9-29B6-4E70-B276-F74216316D71}"/>
              </a:ext>
            </a:extLst>
          </p:cNvPr>
          <p:cNvCxnSpPr>
            <a:cxnSpLocks/>
          </p:cNvCxnSpPr>
          <p:nvPr/>
        </p:nvCxnSpPr>
        <p:spPr>
          <a:xfrm>
            <a:off x="2360140" y="2288624"/>
            <a:ext cx="2685536" cy="0"/>
          </a:xfrm>
          <a:prstGeom prst="line">
            <a:avLst/>
          </a:prstGeom>
          <a:ln w="127000" cap="rnd">
            <a:solidFill>
              <a:srgbClr val="00B050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Gerader Verbinder 76">
            <a:extLst>
              <a:ext uri="{FF2B5EF4-FFF2-40B4-BE49-F238E27FC236}">
                <a16:creationId xmlns:a16="http://schemas.microsoft.com/office/drawing/2014/main" id="{E6153138-D8C1-4A72-B6B1-FD5BFA988B79}"/>
              </a:ext>
            </a:extLst>
          </p:cNvPr>
          <p:cNvCxnSpPr>
            <a:cxnSpLocks/>
          </p:cNvCxnSpPr>
          <p:nvPr/>
        </p:nvCxnSpPr>
        <p:spPr>
          <a:xfrm flipH="1">
            <a:off x="2360140" y="4460789"/>
            <a:ext cx="2596421" cy="366700"/>
          </a:xfrm>
          <a:prstGeom prst="line">
            <a:avLst/>
          </a:prstGeom>
          <a:ln w="127000" cap="rnd">
            <a:solidFill>
              <a:srgbClr val="00B050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Grafik 27">
            <a:extLst>
              <a:ext uri="{FF2B5EF4-FFF2-40B4-BE49-F238E27FC236}">
                <a16:creationId xmlns:a16="http://schemas.microsoft.com/office/drawing/2014/main" id="{3014E512-CF56-4497-A3CE-072FCD3D5B8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274551" y="5047327"/>
            <a:ext cx="1390476" cy="4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938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FE3950AF-4F8D-40E7-B144-A13428F0A0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7083" y="222426"/>
            <a:ext cx="351036" cy="396658"/>
          </a:xfrm>
          <a:prstGeom prst="rect">
            <a:avLst/>
          </a:prstGeom>
        </p:spPr>
      </p:pic>
      <p:pic>
        <p:nvPicPr>
          <p:cNvPr id="37" name="Grafik 36">
            <a:extLst>
              <a:ext uri="{FF2B5EF4-FFF2-40B4-BE49-F238E27FC236}">
                <a16:creationId xmlns:a16="http://schemas.microsoft.com/office/drawing/2014/main" id="{0D8B0C0B-015B-4FFC-AE30-4624A01CCA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998" y="208012"/>
            <a:ext cx="1316034" cy="513253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D1D63070-632A-4FEF-8CC9-3F33E8C85C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07952" y="333866"/>
            <a:ext cx="1157380" cy="1157380"/>
          </a:xfrm>
          <a:prstGeom prst="rect">
            <a:avLst/>
          </a:prstGeom>
        </p:spPr>
      </p:pic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68767866-E537-4260-BA2E-D291BC01195E}"/>
              </a:ext>
            </a:extLst>
          </p:cNvPr>
          <p:cNvCxnSpPr>
            <a:cxnSpLocks/>
          </p:cNvCxnSpPr>
          <p:nvPr/>
        </p:nvCxnSpPr>
        <p:spPr>
          <a:xfrm flipV="1">
            <a:off x="2360140" y="3303622"/>
            <a:ext cx="2519509" cy="316909"/>
          </a:xfrm>
          <a:prstGeom prst="line">
            <a:avLst/>
          </a:prstGeom>
          <a:ln w="127000" cap="rnd">
            <a:solidFill>
              <a:srgbClr val="00B050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3E8098A0-0A0E-4AB0-8E8D-07E16D3C82D3}"/>
              </a:ext>
            </a:extLst>
          </p:cNvPr>
          <p:cNvCxnSpPr>
            <a:cxnSpLocks/>
          </p:cNvCxnSpPr>
          <p:nvPr/>
        </p:nvCxnSpPr>
        <p:spPr>
          <a:xfrm>
            <a:off x="2360140" y="939114"/>
            <a:ext cx="2685536" cy="931088"/>
          </a:xfrm>
          <a:prstGeom prst="line">
            <a:avLst/>
          </a:prstGeom>
          <a:ln w="127000" cap="rnd">
            <a:solidFill>
              <a:srgbClr val="00B050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EF649437-4CFD-4558-8067-7EE8ECB84C7A}"/>
              </a:ext>
            </a:extLst>
          </p:cNvPr>
          <p:cNvCxnSpPr>
            <a:cxnSpLocks/>
          </p:cNvCxnSpPr>
          <p:nvPr/>
        </p:nvCxnSpPr>
        <p:spPr>
          <a:xfrm flipV="1">
            <a:off x="6956815" y="1066492"/>
            <a:ext cx="2513021" cy="1338185"/>
          </a:xfrm>
          <a:prstGeom prst="line">
            <a:avLst/>
          </a:prstGeom>
          <a:ln w="88900" cap="rnd">
            <a:solidFill>
              <a:srgbClr val="00B050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Ellipse 75">
            <a:extLst>
              <a:ext uri="{FF2B5EF4-FFF2-40B4-BE49-F238E27FC236}">
                <a16:creationId xmlns:a16="http://schemas.microsoft.com/office/drawing/2014/main" id="{9F40E1C8-207C-40C5-A293-2E64828A6B22}"/>
              </a:ext>
            </a:extLst>
          </p:cNvPr>
          <p:cNvSpPr/>
          <p:nvPr/>
        </p:nvSpPr>
        <p:spPr>
          <a:xfrm>
            <a:off x="1126203" y="3104934"/>
            <a:ext cx="1093023" cy="105668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cxnSp>
        <p:nvCxnSpPr>
          <p:cNvPr id="83" name="Gerader Verbinder 82">
            <a:extLst>
              <a:ext uri="{FF2B5EF4-FFF2-40B4-BE49-F238E27FC236}">
                <a16:creationId xmlns:a16="http://schemas.microsoft.com/office/drawing/2014/main" id="{75D57203-62D8-4A03-8AC7-28406C29822B}"/>
              </a:ext>
            </a:extLst>
          </p:cNvPr>
          <p:cNvCxnSpPr>
            <a:cxnSpLocks/>
          </p:cNvCxnSpPr>
          <p:nvPr/>
        </p:nvCxnSpPr>
        <p:spPr>
          <a:xfrm flipH="1">
            <a:off x="2360140" y="4772745"/>
            <a:ext cx="2685536" cy="1195569"/>
          </a:xfrm>
          <a:prstGeom prst="line">
            <a:avLst/>
          </a:prstGeom>
          <a:ln w="127000" cap="rnd">
            <a:solidFill>
              <a:srgbClr val="00B050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Grafik 28">
            <a:extLst>
              <a:ext uri="{FF2B5EF4-FFF2-40B4-BE49-F238E27FC236}">
                <a16:creationId xmlns:a16="http://schemas.microsoft.com/office/drawing/2014/main" id="{90782911-4948-4577-96E0-66615074ED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24" y="1671542"/>
            <a:ext cx="1253096" cy="1253096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E0A40759-8429-4825-BA31-6183EB14E9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4691" y="5725889"/>
            <a:ext cx="836383" cy="836383"/>
          </a:xfrm>
          <a:prstGeom prst="rect">
            <a:avLst/>
          </a:prstGeom>
        </p:spPr>
      </p:pic>
      <p:sp>
        <p:nvSpPr>
          <p:cNvPr id="34" name="Ellipse 33">
            <a:extLst>
              <a:ext uri="{FF2B5EF4-FFF2-40B4-BE49-F238E27FC236}">
                <a16:creationId xmlns:a16="http://schemas.microsoft.com/office/drawing/2014/main" id="{85219BB2-BDAA-49DE-BE2A-523D18A5DC33}"/>
              </a:ext>
            </a:extLst>
          </p:cNvPr>
          <p:cNvSpPr/>
          <p:nvPr/>
        </p:nvSpPr>
        <p:spPr>
          <a:xfrm>
            <a:off x="1130137" y="5578891"/>
            <a:ext cx="1093023" cy="105668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pic>
        <p:nvPicPr>
          <p:cNvPr id="27" name="Grafik 26">
            <a:extLst>
              <a:ext uri="{FF2B5EF4-FFF2-40B4-BE49-F238E27FC236}">
                <a16:creationId xmlns:a16="http://schemas.microsoft.com/office/drawing/2014/main" id="{EEC4CB1B-5CC0-4162-AB2F-7E19A85BF1C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0530" y="1756925"/>
            <a:ext cx="1889117" cy="3070564"/>
          </a:xfrm>
          <a:prstGeom prst="rect">
            <a:avLst/>
          </a:prstGeom>
        </p:spPr>
      </p:pic>
      <p:cxnSp>
        <p:nvCxnSpPr>
          <p:cNvPr id="55" name="Gerader Verbinder 54">
            <a:extLst>
              <a:ext uri="{FF2B5EF4-FFF2-40B4-BE49-F238E27FC236}">
                <a16:creationId xmlns:a16="http://schemas.microsoft.com/office/drawing/2014/main" id="{291E92D8-C1C0-4A54-B47B-7BE3A4C3FD81}"/>
              </a:ext>
            </a:extLst>
          </p:cNvPr>
          <p:cNvCxnSpPr>
            <a:cxnSpLocks/>
          </p:cNvCxnSpPr>
          <p:nvPr/>
        </p:nvCxnSpPr>
        <p:spPr>
          <a:xfrm>
            <a:off x="6981529" y="3963745"/>
            <a:ext cx="2470186" cy="497044"/>
          </a:xfrm>
          <a:prstGeom prst="line">
            <a:avLst/>
          </a:prstGeom>
          <a:ln w="88900" cap="rnd">
            <a:solidFill>
              <a:srgbClr val="00B050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Grafik 60">
            <a:extLst>
              <a:ext uri="{FF2B5EF4-FFF2-40B4-BE49-F238E27FC236}">
                <a16:creationId xmlns:a16="http://schemas.microsoft.com/office/drawing/2014/main" id="{A5E2B72D-F2E5-4E6E-BF32-7FC0444FBEA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78754" y="370405"/>
            <a:ext cx="734027" cy="1499797"/>
          </a:xfrm>
          <a:prstGeom prst="rect">
            <a:avLst/>
          </a:prstGeom>
        </p:spPr>
      </p:pic>
      <p:cxnSp>
        <p:nvCxnSpPr>
          <p:cNvPr id="69" name="Gerader Verbinder 68">
            <a:extLst>
              <a:ext uri="{FF2B5EF4-FFF2-40B4-BE49-F238E27FC236}">
                <a16:creationId xmlns:a16="http://schemas.microsoft.com/office/drawing/2014/main" id="{367D85A9-29B6-4E70-B276-F74216316D71}"/>
              </a:ext>
            </a:extLst>
          </p:cNvPr>
          <p:cNvCxnSpPr>
            <a:cxnSpLocks/>
          </p:cNvCxnSpPr>
          <p:nvPr/>
        </p:nvCxnSpPr>
        <p:spPr>
          <a:xfrm>
            <a:off x="2360140" y="2288624"/>
            <a:ext cx="2685536" cy="0"/>
          </a:xfrm>
          <a:prstGeom prst="line">
            <a:avLst/>
          </a:prstGeom>
          <a:ln w="127000" cap="rnd">
            <a:solidFill>
              <a:srgbClr val="00B050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hteck 27">
            <a:extLst>
              <a:ext uri="{FF2B5EF4-FFF2-40B4-BE49-F238E27FC236}">
                <a16:creationId xmlns:a16="http://schemas.microsoft.com/office/drawing/2014/main" id="{F8F0B9C0-0485-4920-9DC4-6B92DAD14033}"/>
              </a:ext>
            </a:extLst>
          </p:cNvPr>
          <p:cNvSpPr>
            <a:spLocks noChangeAspect="1"/>
          </p:cNvSpPr>
          <p:nvPr/>
        </p:nvSpPr>
        <p:spPr>
          <a:xfrm>
            <a:off x="9829127" y="5206153"/>
            <a:ext cx="116730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CH" sz="1600" b="1" dirty="0">
                <a:solidFill>
                  <a:srgbClr val="0070C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Dashboard</a:t>
            </a:r>
          </a:p>
        </p:txBody>
      </p:sp>
      <p:pic>
        <p:nvPicPr>
          <p:cNvPr id="33" name="Grafik 32">
            <a:extLst>
              <a:ext uri="{FF2B5EF4-FFF2-40B4-BE49-F238E27FC236}">
                <a16:creationId xmlns:a16="http://schemas.microsoft.com/office/drawing/2014/main" id="{0E09F326-07CE-4387-96F9-C782D8C758E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80287" y="4004483"/>
            <a:ext cx="763440" cy="1128560"/>
          </a:xfrm>
          <a:prstGeom prst="rect">
            <a:avLst/>
          </a:prstGeom>
        </p:spPr>
      </p:pic>
      <p:pic>
        <p:nvPicPr>
          <p:cNvPr id="35" name="Grafik 34">
            <a:extLst>
              <a:ext uri="{FF2B5EF4-FFF2-40B4-BE49-F238E27FC236}">
                <a16:creationId xmlns:a16="http://schemas.microsoft.com/office/drawing/2014/main" id="{70F53A39-5F26-462D-BB9F-C3C3C15EE8C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472299" y="4004483"/>
            <a:ext cx="752376" cy="1183885"/>
          </a:xfrm>
          <a:prstGeom prst="rect">
            <a:avLst/>
          </a:prstGeom>
        </p:spPr>
      </p:pic>
      <p:sp>
        <p:nvSpPr>
          <p:cNvPr id="36" name="Textplatzhalter 4">
            <a:extLst>
              <a:ext uri="{FF2B5EF4-FFF2-40B4-BE49-F238E27FC236}">
                <a16:creationId xmlns:a16="http://schemas.microsoft.com/office/drawing/2014/main" id="{CB119890-C3B3-4D94-8F2E-54D9356706D6}"/>
              </a:ext>
            </a:extLst>
          </p:cNvPr>
          <p:cNvSpPr txBox="1">
            <a:spLocks noChangeAspect="1"/>
          </p:cNvSpPr>
          <p:nvPr/>
        </p:nvSpPr>
        <p:spPr>
          <a:xfrm>
            <a:off x="9469836" y="1984396"/>
            <a:ext cx="1171317" cy="52907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450"/>
              </a:spcBef>
              <a:buClr>
                <a:srgbClr val="027180"/>
              </a:buClr>
              <a:buSzPct val="110000"/>
              <a:buFont typeface="Wingdings" panose="05000000000000000000" pitchFamily="2" charset="2"/>
              <a:buNone/>
              <a:defRPr sz="1800" kern="1200">
                <a:solidFill>
                  <a:srgbClr val="027180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504000" indent="-2520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SzPct val="85000"/>
              <a:buFont typeface="Symbol" panose="05050102010706020507" pitchFamily="18" charset="2"/>
              <a:buChar char="-"/>
              <a:defRPr sz="16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756000" indent="-252000" algn="l" defTabSz="914400" rtl="0" eaLnBrk="1" latinLnBrk="0" hangingPunct="1">
              <a:lnSpc>
                <a:spcPct val="100000"/>
              </a:lnSpc>
              <a:spcBef>
                <a:spcPts val="350"/>
              </a:spcBef>
              <a:buClr>
                <a:srgbClr val="00008F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008000" indent="-252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1260000" indent="-252000" algn="l" defTabSz="914400" rtl="0" eaLnBrk="1" latinLnBrk="0" hangingPunct="1">
              <a:lnSpc>
                <a:spcPct val="100000"/>
              </a:lnSpc>
              <a:spcBef>
                <a:spcPts val="250"/>
              </a:spcBef>
              <a:buSzPct val="110000"/>
              <a:buFont typeface="Source Sans Pro" panose="020B0503030403020204" pitchFamily="34" charset="0"/>
              <a:buChar char="→"/>
              <a:defRPr sz="14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CH" sz="1600" b="1" dirty="0" err="1">
                <a:solidFill>
                  <a:srgbClr val="0070C0"/>
                </a:solidFill>
              </a:rPr>
              <a:t>myAXA</a:t>
            </a:r>
            <a:r>
              <a:rPr lang="de-CH" sz="1600" b="1" dirty="0">
                <a:solidFill>
                  <a:srgbClr val="0070C0"/>
                </a:solidFill>
              </a:rPr>
              <a:t> </a:t>
            </a:r>
          </a:p>
          <a:p>
            <a:pPr algn="ctr"/>
            <a:r>
              <a:rPr lang="de-CH" sz="1600" b="1" dirty="0">
                <a:solidFill>
                  <a:srgbClr val="0070C0"/>
                </a:solidFill>
              </a:rPr>
              <a:t>Mobile App</a:t>
            </a:r>
          </a:p>
        </p:txBody>
      </p:sp>
      <p:sp>
        <p:nvSpPr>
          <p:cNvPr id="38" name="Textplatzhalter 4">
            <a:extLst>
              <a:ext uri="{FF2B5EF4-FFF2-40B4-BE49-F238E27FC236}">
                <a16:creationId xmlns:a16="http://schemas.microsoft.com/office/drawing/2014/main" id="{F722577D-53D7-46F8-A4BB-7B6AC3242A36}"/>
              </a:ext>
            </a:extLst>
          </p:cNvPr>
          <p:cNvSpPr txBox="1">
            <a:spLocks noChangeAspect="1"/>
          </p:cNvSpPr>
          <p:nvPr/>
        </p:nvSpPr>
        <p:spPr>
          <a:xfrm>
            <a:off x="1107952" y="730711"/>
            <a:ext cx="1171317" cy="52907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450"/>
              </a:spcBef>
              <a:buClr>
                <a:srgbClr val="027180"/>
              </a:buClr>
              <a:buSzPct val="110000"/>
              <a:buFont typeface="Wingdings" panose="05000000000000000000" pitchFamily="2" charset="2"/>
              <a:buNone/>
              <a:defRPr sz="1800" kern="1200">
                <a:solidFill>
                  <a:srgbClr val="027180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504000" indent="-2520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SzPct val="85000"/>
              <a:buFont typeface="Symbol" panose="05050102010706020507" pitchFamily="18" charset="2"/>
              <a:buChar char="-"/>
              <a:defRPr sz="16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756000" indent="-252000" algn="l" defTabSz="914400" rtl="0" eaLnBrk="1" latinLnBrk="0" hangingPunct="1">
              <a:lnSpc>
                <a:spcPct val="100000"/>
              </a:lnSpc>
              <a:spcBef>
                <a:spcPts val="350"/>
              </a:spcBef>
              <a:buClr>
                <a:srgbClr val="00008F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008000" indent="-252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1260000" indent="-252000" algn="l" defTabSz="914400" rtl="0" eaLnBrk="1" latinLnBrk="0" hangingPunct="1">
              <a:lnSpc>
                <a:spcPct val="100000"/>
              </a:lnSpc>
              <a:spcBef>
                <a:spcPts val="250"/>
              </a:spcBef>
              <a:buSzPct val="110000"/>
              <a:buFont typeface="Source Sans Pro" panose="020B0503030403020204" pitchFamily="34" charset="0"/>
              <a:buChar char="→"/>
              <a:defRPr sz="14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CH" sz="1600" b="1" dirty="0" err="1">
                <a:solidFill>
                  <a:schemeClr val="bg1"/>
                </a:solidFill>
              </a:rPr>
              <a:t>myAXA</a:t>
            </a:r>
            <a:r>
              <a:rPr lang="de-CH" sz="1600" b="1" dirty="0">
                <a:solidFill>
                  <a:schemeClr val="bg1"/>
                </a:solidFill>
              </a:rPr>
              <a:t> </a:t>
            </a:r>
          </a:p>
          <a:p>
            <a:pPr algn="ctr"/>
            <a:r>
              <a:rPr lang="de-CH" sz="1600" b="1" dirty="0">
                <a:solidFill>
                  <a:schemeClr val="bg1"/>
                </a:solidFill>
              </a:rPr>
              <a:t>Mobile App</a:t>
            </a:r>
          </a:p>
        </p:txBody>
      </p:sp>
      <p:pic>
        <p:nvPicPr>
          <p:cNvPr id="31" name="Grafik 30">
            <a:extLst>
              <a:ext uri="{FF2B5EF4-FFF2-40B4-BE49-F238E27FC236}">
                <a16:creationId xmlns:a16="http://schemas.microsoft.com/office/drawing/2014/main" id="{147438D5-38C2-43F2-9AF1-77C17FB0865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60276" y="5047327"/>
            <a:ext cx="1390476" cy="466667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E5B7CFAA-8353-4A91-8446-01664A21E17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91264" y="3270961"/>
            <a:ext cx="588186" cy="680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975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rafik 21">
            <a:extLst>
              <a:ext uri="{FF2B5EF4-FFF2-40B4-BE49-F238E27FC236}">
                <a16:creationId xmlns:a16="http://schemas.microsoft.com/office/drawing/2014/main" id="{0567A270-E30A-43D6-9615-0684DF33C1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45618" y="130630"/>
            <a:ext cx="15048410" cy="6727370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CA559B39-B23C-43C6-80C5-8B3F578408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9326" y="1019177"/>
            <a:ext cx="8072643" cy="4067174"/>
          </a:xfrm>
          <a:prstGeom prst="rect">
            <a:avLst/>
          </a:prstGeom>
          <a:ln w="12700">
            <a:noFill/>
          </a:ln>
        </p:spPr>
      </p:pic>
    </p:spTree>
    <p:extLst>
      <p:ext uri="{BB962C8B-B14F-4D97-AF65-F5344CB8AC3E}">
        <p14:creationId xmlns:p14="http://schemas.microsoft.com/office/powerpoint/2010/main" val="3580152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rafik 18">
            <a:extLst>
              <a:ext uri="{FF2B5EF4-FFF2-40B4-BE49-F238E27FC236}">
                <a16:creationId xmlns:a16="http://schemas.microsoft.com/office/drawing/2014/main" id="{BCBEEEED-0717-4C02-A5A3-1109957AB0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45618" y="130630"/>
            <a:ext cx="15048410" cy="6727370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1A7B331A-B6B7-433C-BF6B-BC1EE00325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2310" y="844730"/>
            <a:ext cx="8220890" cy="448491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61553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C7CD032B-3B96-481D-ACFE-546680E314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1026" y="10331"/>
            <a:ext cx="3381374" cy="6805015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2BD2D65A-1160-4624-9218-111C4744BC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5652" y="1909438"/>
            <a:ext cx="3034573" cy="1693077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softEdge rad="317500"/>
          </a:effectLst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CD92CED8-61E2-4010-B1B4-B598D2CE2C6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572" y="4262766"/>
            <a:ext cx="3181758" cy="1783679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softEdge rad="317500"/>
          </a:effectLst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34907C55-5936-4410-A4E7-B100ED85335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775" y="820224"/>
            <a:ext cx="3181759" cy="1775011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softEdge rad="317500"/>
          </a:effectLst>
        </p:spPr>
      </p:pic>
      <p:pic>
        <p:nvPicPr>
          <p:cNvPr id="3" name="film_new">
            <a:hlinkClick r:id="" action="ppaction://media"/>
            <a:extLst>
              <a:ext uri="{FF2B5EF4-FFF2-40B4-BE49-F238E27FC236}">
                <a16:creationId xmlns:a16="http://schemas.microsoft.com/office/drawing/2014/main" id="{DDF16350-6C29-4E62-8B1A-CD4C88E2487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8"/>
          <a:srcRect l="34157" r="34488"/>
          <a:stretch/>
        </p:blipFill>
        <p:spPr>
          <a:xfrm>
            <a:off x="4684137" y="939852"/>
            <a:ext cx="2841437" cy="5097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076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91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18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28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38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13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A7723D18-7A4D-44FE-A0B7-E3C7F51E06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DCD59166-B42D-4ABB-8C36-EA3246DF40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449" y="1195433"/>
            <a:ext cx="6848475" cy="4100468"/>
          </a:xfrm>
          <a:prstGeom prst="rect">
            <a:avLst/>
          </a:prstGeom>
          <a:ln w="12700">
            <a:noFill/>
          </a:ln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B19C8843-793C-4A10-AB89-7F6FCF6F3B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0008" y="3612682"/>
            <a:ext cx="715917" cy="1163648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BA68AD7A-F4D1-4720-B06E-AA4FEEC47D15}"/>
              </a:ext>
            </a:extLst>
          </p:cNvPr>
          <p:cNvSpPr txBox="1"/>
          <p:nvPr/>
        </p:nvSpPr>
        <p:spPr>
          <a:xfrm>
            <a:off x="9521257" y="2294797"/>
            <a:ext cx="101341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0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AXA</a:t>
            </a:r>
            <a:r>
              <a:rPr lang="de-CH" sz="1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010110</a:t>
            </a:r>
          </a:p>
          <a:p>
            <a:r>
              <a:rPr lang="de-CH" sz="1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010011001</a:t>
            </a:r>
          </a:p>
          <a:p>
            <a:r>
              <a:rPr lang="de-CH" sz="10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HACKATHON</a:t>
            </a:r>
          </a:p>
          <a:p>
            <a:r>
              <a:rPr lang="de-CH" sz="1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000110110</a:t>
            </a:r>
          </a:p>
          <a:p>
            <a:r>
              <a:rPr lang="de-CH" sz="1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10110</a:t>
            </a:r>
            <a:r>
              <a:rPr lang="de-CH" sz="10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2018</a:t>
            </a:r>
          </a:p>
        </p:txBody>
      </p:sp>
    </p:spTree>
    <p:extLst>
      <p:ext uri="{BB962C8B-B14F-4D97-AF65-F5344CB8AC3E}">
        <p14:creationId xmlns:p14="http://schemas.microsoft.com/office/powerpoint/2010/main" val="1961767155"/>
      </p:ext>
    </p:extLst>
  </p:cSld>
  <p:clrMapOvr>
    <a:masterClrMapping/>
  </p:clrMapOvr>
</p:sld>
</file>

<file path=ppt/theme/theme1.xml><?xml version="1.0" encoding="utf-8"?>
<a:theme xmlns:a="http://schemas.openxmlformats.org/drawingml/2006/main" name="AXA">
  <a:themeElements>
    <a:clrScheme name="AXAColors">
      <a:dk1>
        <a:sysClr val="windowText" lastClr="000000"/>
      </a:dk1>
      <a:lt1>
        <a:sysClr val="window" lastClr="FFFFFF"/>
      </a:lt1>
      <a:dk2>
        <a:srgbClr val="103184"/>
      </a:dk2>
      <a:lt2>
        <a:srgbClr val="FFFFFF"/>
      </a:lt2>
      <a:accent1>
        <a:srgbClr val="103184"/>
      </a:accent1>
      <a:accent2>
        <a:srgbClr val="4B91CD"/>
      </a:accent2>
      <a:accent3>
        <a:srgbClr val="B69049"/>
      </a:accent3>
      <a:accent4>
        <a:srgbClr val="004563"/>
      </a:accent4>
      <a:accent5>
        <a:srgbClr val="7FA2B1"/>
      </a:accent5>
      <a:accent6>
        <a:srgbClr val="FF1821"/>
      </a:accent6>
      <a:hlink>
        <a:srgbClr val="4B91CD"/>
      </a:hlink>
      <a:folHlink>
        <a:srgbClr val="800080"/>
      </a:folHlink>
    </a:clrScheme>
    <a:fontScheme name="AXA">
      <a:majorFont>
        <a:latin typeface="Century Gothic"/>
        <a:ea typeface=""/>
        <a:cs typeface=""/>
      </a:majorFont>
      <a:minorFont>
        <a:latin typeface="Arial"/>
        <a:ea typeface=""/>
        <a:cs typeface="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>
          <a:defRPr sz="1400" smtClean="0">
            <a:latin typeface="Arial" pitchFamily="34" charset="0"/>
            <a:cs typeface="Arial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34</Words>
  <Application>Microsoft Office PowerPoint</Application>
  <PresentationFormat>Breitbild</PresentationFormat>
  <Paragraphs>28</Paragraphs>
  <Slides>10</Slides>
  <Notes>0</Notes>
  <HiddenSlides>1</HiddenSlides>
  <MMClips>1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10</vt:i4>
      </vt:variant>
    </vt:vector>
  </HeadingPairs>
  <TitlesOfParts>
    <vt:vector size="19" baseType="lpstr">
      <vt:lpstr>Arial</vt:lpstr>
      <vt:lpstr>Calibri</vt:lpstr>
      <vt:lpstr>Calibri Light</vt:lpstr>
      <vt:lpstr>Century Gothic</vt:lpstr>
      <vt:lpstr>Source Sans Pro</vt:lpstr>
      <vt:lpstr>Symbol</vt:lpstr>
      <vt:lpstr>Wingdings</vt:lpstr>
      <vt:lpstr>AXA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KORNMEIER Klaus</dc:creator>
  <cp:lastModifiedBy>KORNMEIER Klaus</cp:lastModifiedBy>
  <cp:revision>36</cp:revision>
  <cp:lastPrinted>2018-09-27T11:37:57Z</cp:lastPrinted>
  <dcterms:created xsi:type="dcterms:W3CDTF">2018-09-26T09:06:52Z</dcterms:created>
  <dcterms:modified xsi:type="dcterms:W3CDTF">2018-09-27T14:04:55Z</dcterms:modified>
</cp:coreProperties>
</file>